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3" r:id="rId4"/>
    <p:sldId id="274" r:id="rId5"/>
    <p:sldId id="261" r:id="rId6"/>
    <p:sldId id="276" r:id="rId7"/>
    <p:sldId id="277" r:id="rId8"/>
    <p:sldId id="278" r:id="rId9"/>
    <p:sldId id="262" r:id="rId10"/>
    <p:sldId id="266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CC"/>
    <a:srgbClr val="3333CC"/>
    <a:srgbClr val="0000CC"/>
    <a:srgbClr val="000066"/>
    <a:srgbClr val="3366FF"/>
    <a:srgbClr val="9966FF"/>
    <a:srgbClr val="9933FF"/>
    <a:srgbClr val="66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1" autoAdjust="0"/>
  </p:normalViewPr>
  <p:slideViewPr>
    <p:cSldViewPr snapToObjects="1">
      <p:cViewPr varScale="1">
        <p:scale>
          <a:sx n="83" d="100"/>
          <a:sy n="83" d="100"/>
        </p:scale>
        <p:origin x="8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73DDF-BF66-4ECF-B586-779945866B8E}" type="doc">
      <dgm:prSet loTypeId="urn:microsoft.com/office/officeart/2005/8/layout/cycle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2916E1-7D96-4F78-A72F-8B7667605CE8}">
      <dgm:prSet phldrT="[Текст]" custT="1"/>
      <dgm:spPr>
        <a:solidFill>
          <a:srgbClr val="92D050">
            <a:alpha val="63000"/>
          </a:srgbClr>
        </a:solidFill>
      </dgm:spPr>
      <dgm:t>
        <a:bodyPr/>
        <a:lstStyle/>
        <a:p>
          <a:r>
            <a:rPr lang="ru-RU" sz="20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Оздоровительная</a:t>
          </a:r>
          <a:endParaRPr lang="ru-RU" sz="20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C8E25D-FB19-49A4-BFDE-4785A749F86E}" type="parTrans" cxnId="{A1ABF844-CFA8-4707-890E-3ED6075CEA02}">
      <dgm:prSet/>
      <dgm:spPr/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FED0BC-EBC1-454E-8D9D-EE472034414B}" type="sibTrans" cxnId="{A1ABF844-CFA8-4707-890E-3ED6075CEA02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123B3A-0098-45F5-A7C2-EE46E80C07FA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800" b="1" u="none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Обучающая</a:t>
          </a:r>
          <a:endParaRPr lang="ru-RU" sz="1800" b="1" u="none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3B50EE-4854-44FC-B143-F93DE93A7609}" type="parTrans" cxnId="{86D590CB-EC78-4E0B-87DB-378F728F771E}">
      <dgm:prSet/>
      <dgm:spPr/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D88B6D-7233-4D1E-817E-41851092BC43}" type="sibTrans" cxnId="{86D590CB-EC78-4E0B-87DB-378F728F771E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FC5C9F-A1C6-4E5B-8B1A-735BA1C39B7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Развлекательная</a:t>
          </a:r>
          <a:endParaRPr lang="ru-RU" sz="18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217F56-2BF9-46E4-98EB-486A3D69EDF9}" type="parTrans" cxnId="{3CF7B0D1-1BBA-4005-924C-6524314A5D78}">
      <dgm:prSet/>
      <dgm:spPr/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BBDFFF-B5F5-4EF1-8555-CC948CB58F63}" type="sibTrans" cxnId="{3CF7B0D1-1BBA-4005-924C-6524314A5D78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C33D38-A934-48E8-AEE7-184E9DFF90E3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ru-RU" sz="18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</a:t>
          </a:r>
          <a:endParaRPr lang="ru-RU" sz="18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641F23-09D8-44D7-AD53-99DBA59E1FD8}" type="parTrans" cxnId="{1F4BE06C-6FA4-4011-B86B-E2A7B8ED611A}">
      <dgm:prSet/>
      <dgm:spPr/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290392-A566-4155-9263-9CFAF8B0ED04}" type="sibTrans" cxnId="{1F4BE06C-6FA4-4011-B86B-E2A7B8ED611A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0F57AF-ED0C-4D8C-A82B-8B0FCCC0D16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Воспитывающая</a:t>
          </a:r>
          <a:endParaRPr lang="ru-RU" sz="18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45FEF3-E29C-456F-9A27-5CA9571CDEE7}" type="sibTrans" cxnId="{E80147B0-A726-4F14-BC54-A7ABE1666420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78A3F7-BA76-445F-91F5-A9B3C41D75FB}" type="parTrans" cxnId="{E80147B0-A726-4F14-BC54-A7ABE1666420}">
      <dgm:prSet/>
      <dgm:spPr/>
      <dgm:t>
        <a:bodyPr/>
        <a:lstStyle/>
        <a:p>
          <a:endParaRPr lang="ru-RU" sz="1800" b="1" u="none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33DF12-FA02-4C0F-ABD2-0AB8FD183068}">
      <dgm:prSet custT="1"/>
      <dgm:spPr>
        <a:solidFill>
          <a:srgbClr val="FFFF99"/>
        </a:solidFill>
      </dgm:spPr>
      <dgm:t>
        <a:bodyPr/>
        <a:lstStyle/>
        <a:p>
          <a:endParaRPr lang="ru-RU" sz="1300" b="1" u="none" dirty="0" smtClean="0">
            <a:solidFill>
              <a:srgbClr val="7030A0"/>
            </a:solidFill>
          </a:endParaRPr>
        </a:p>
        <a:p>
          <a:r>
            <a:rPr lang="ru-RU" sz="18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</a:t>
          </a:r>
        </a:p>
        <a:p>
          <a:r>
            <a:rPr lang="ru-RU" sz="18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досуговая</a:t>
          </a:r>
        </a:p>
        <a:p>
          <a:r>
            <a:rPr lang="ru-RU" sz="1300" b="1" u="none" dirty="0" smtClean="0">
              <a:solidFill>
                <a:srgbClr val="7030A0"/>
              </a:solidFill>
            </a:rPr>
            <a:t> </a:t>
          </a:r>
          <a:endParaRPr lang="ru-RU" sz="1300" b="1" u="none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EA32C3-BA68-426A-A215-72A6B2395DA7}" type="parTrans" cxnId="{E5B94BD7-6869-4656-B372-DFB22CFCD33F}">
      <dgm:prSet/>
      <dgm:spPr/>
      <dgm:t>
        <a:bodyPr/>
        <a:lstStyle/>
        <a:p>
          <a:endParaRPr lang="ru-RU"/>
        </a:p>
      </dgm:t>
    </dgm:pt>
    <dgm:pt modelId="{DEB46487-AAD5-4706-8733-95BE06BE8ED6}" type="sibTrans" cxnId="{E5B94BD7-6869-4656-B372-DFB22CFCD33F}">
      <dgm:prSet/>
      <dgm:spPr>
        <a:ln w="2222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6B1B6B3-E76D-4ED5-84E3-C0070ED3F066}" type="pres">
      <dgm:prSet presAssocID="{94673DDF-BF66-4ECF-B586-779945866B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C985E-F598-42D2-AEBA-F5E4945D936D}" type="pres">
      <dgm:prSet presAssocID="{322916E1-7D96-4F78-A72F-8B7667605CE8}" presName="node" presStyleLbl="node1" presStyleIdx="0" presStyleCnt="6" custScaleX="168786" custRadScaleRad="101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8BFFF-6D4D-41A2-A25A-DB98A70C849C}" type="pres">
      <dgm:prSet presAssocID="{322916E1-7D96-4F78-A72F-8B7667605CE8}" presName="spNode" presStyleCnt="0"/>
      <dgm:spPr/>
    </dgm:pt>
    <dgm:pt modelId="{76CF581E-57DE-4A35-BB77-A8B50DAA2392}" type="pres">
      <dgm:prSet presAssocID="{E3FED0BC-EBC1-454E-8D9D-EE472034414B}" presName="sibTrans" presStyleLbl="sibTrans1D1" presStyleIdx="0" presStyleCnt="6"/>
      <dgm:spPr/>
      <dgm:t>
        <a:bodyPr/>
        <a:lstStyle/>
        <a:p>
          <a:endParaRPr lang="ru-RU"/>
        </a:p>
      </dgm:t>
    </dgm:pt>
    <dgm:pt modelId="{A58B71D1-6B71-4498-B754-EECC81E201C9}" type="pres">
      <dgm:prSet presAssocID="{7633DF12-FA02-4C0F-ABD2-0AB8FD183068}" presName="node" presStyleLbl="node1" presStyleIdx="1" presStyleCnt="6" custScaleX="177178" custRadScaleRad="96773" custRadScaleInc="1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20FEF-1CF0-4E8B-A367-DB44ED247209}" type="pres">
      <dgm:prSet presAssocID="{7633DF12-FA02-4C0F-ABD2-0AB8FD183068}" presName="spNode" presStyleCnt="0"/>
      <dgm:spPr/>
    </dgm:pt>
    <dgm:pt modelId="{DB73CFA8-DA31-4B90-948E-2CAF9273DEB3}" type="pres">
      <dgm:prSet presAssocID="{DEB46487-AAD5-4706-8733-95BE06BE8ED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D2842A6-045D-4DC8-A76A-FE448CC8C43F}" type="pres">
      <dgm:prSet presAssocID="{470F57AF-ED0C-4D8C-A82B-8B0FCCC0D16F}" presName="node" presStyleLbl="node1" presStyleIdx="2" presStyleCnt="6" custScaleX="176247" custRadScaleRad="92216" custRadScaleInc="-4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DAE38-7826-4229-87AD-22E9345F01B0}" type="pres">
      <dgm:prSet presAssocID="{470F57AF-ED0C-4D8C-A82B-8B0FCCC0D16F}" presName="spNode" presStyleCnt="0"/>
      <dgm:spPr/>
    </dgm:pt>
    <dgm:pt modelId="{0A61E8E6-2DC3-4C31-8386-A7122BBC7ADD}" type="pres">
      <dgm:prSet presAssocID="{A845FEF3-E29C-456F-9A27-5CA9571CDEE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C3479E0-21E5-4DD7-9894-58D681424D29}" type="pres">
      <dgm:prSet presAssocID="{F5C33D38-A934-48E8-AEE7-184E9DFF90E3}" presName="node" presStyleLbl="node1" presStyleIdx="3" presStyleCnt="6" custScaleX="168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A20EB-0DA7-4116-825E-25350CA62147}" type="pres">
      <dgm:prSet presAssocID="{F5C33D38-A934-48E8-AEE7-184E9DFF90E3}" presName="spNode" presStyleCnt="0"/>
      <dgm:spPr/>
    </dgm:pt>
    <dgm:pt modelId="{622CA57F-4004-4C3B-AA92-CB77A6463E11}" type="pres">
      <dgm:prSet presAssocID="{F1290392-A566-4155-9263-9CFAF8B0ED0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3F47060-A0A0-4DA6-87A1-5C4EEE967983}" type="pres">
      <dgm:prSet presAssocID="{29123B3A-0098-45F5-A7C2-EE46E80C07FA}" presName="node" presStyleLbl="node1" presStyleIdx="4" presStyleCnt="6" custScaleX="164855" custRadScaleRad="93939" custRadScaleInc="5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4264E-2D8D-4BAE-926D-119C013FD18A}" type="pres">
      <dgm:prSet presAssocID="{29123B3A-0098-45F5-A7C2-EE46E80C07FA}" presName="spNode" presStyleCnt="0"/>
      <dgm:spPr/>
    </dgm:pt>
    <dgm:pt modelId="{8D035DAC-D5CD-4DCB-856C-73FAD22BEC00}" type="pres">
      <dgm:prSet presAssocID="{F5D88B6D-7233-4D1E-817E-41851092BC4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5C50784-A4B0-4DB4-88AA-C76C47695EB4}" type="pres">
      <dgm:prSet presAssocID="{3EFC5C9F-A1C6-4E5B-8B1A-735BA1C39B73}" presName="node" presStyleLbl="node1" presStyleIdx="5" presStyleCnt="6" custScaleX="165853" custRadScaleRad="96986" custRadScaleInc="-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DCD14-9391-4F5A-91AB-503265CF596E}" type="pres">
      <dgm:prSet presAssocID="{3EFC5C9F-A1C6-4E5B-8B1A-735BA1C39B73}" presName="spNode" presStyleCnt="0"/>
      <dgm:spPr/>
    </dgm:pt>
    <dgm:pt modelId="{55D8A99C-DB11-4F0C-ACEF-27C347C45D38}" type="pres">
      <dgm:prSet presAssocID="{B7BBDFFF-B5F5-4EF1-8555-CC948CB58F63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1ABF844-CFA8-4707-890E-3ED6075CEA02}" srcId="{94673DDF-BF66-4ECF-B586-779945866B8E}" destId="{322916E1-7D96-4F78-A72F-8B7667605CE8}" srcOrd="0" destOrd="0" parTransId="{10C8E25D-FB19-49A4-BFDE-4785A749F86E}" sibTransId="{E3FED0BC-EBC1-454E-8D9D-EE472034414B}"/>
    <dgm:cxn modelId="{E5B94BD7-6869-4656-B372-DFB22CFCD33F}" srcId="{94673DDF-BF66-4ECF-B586-779945866B8E}" destId="{7633DF12-FA02-4C0F-ABD2-0AB8FD183068}" srcOrd="1" destOrd="0" parTransId="{B6EA32C3-BA68-426A-A215-72A6B2395DA7}" sibTransId="{DEB46487-AAD5-4706-8733-95BE06BE8ED6}"/>
    <dgm:cxn modelId="{414A505E-1D68-41D0-895B-B4135CF8CB92}" type="presOf" srcId="{7633DF12-FA02-4C0F-ABD2-0AB8FD183068}" destId="{A58B71D1-6B71-4498-B754-EECC81E201C9}" srcOrd="0" destOrd="0" presId="urn:microsoft.com/office/officeart/2005/8/layout/cycle6"/>
    <dgm:cxn modelId="{1F4BE06C-6FA4-4011-B86B-E2A7B8ED611A}" srcId="{94673DDF-BF66-4ECF-B586-779945866B8E}" destId="{F5C33D38-A934-48E8-AEE7-184E9DFF90E3}" srcOrd="3" destOrd="0" parTransId="{6D641F23-09D8-44D7-AD53-99DBA59E1FD8}" sibTransId="{F1290392-A566-4155-9263-9CFAF8B0ED04}"/>
    <dgm:cxn modelId="{FFD6E4ED-62DD-4FAD-B2C6-4B87D4603ECA}" type="presOf" srcId="{DEB46487-AAD5-4706-8733-95BE06BE8ED6}" destId="{DB73CFA8-DA31-4B90-948E-2CAF9273DEB3}" srcOrd="0" destOrd="0" presId="urn:microsoft.com/office/officeart/2005/8/layout/cycle6"/>
    <dgm:cxn modelId="{FA8F7730-E7A6-4751-A0D7-90ABCB6B14C0}" type="presOf" srcId="{F5C33D38-A934-48E8-AEE7-184E9DFF90E3}" destId="{5C3479E0-21E5-4DD7-9894-58D681424D29}" srcOrd="0" destOrd="0" presId="urn:microsoft.com/office/officeart/2005/8/layout/cycle6"/>
    <dgm:cxn modelId="{756BA046-414E-4DD5-85F7-F58AC8481586}" type="presOf" srcId="{F1290392-A566-4155-9263-9CFAF8B0ED04}" destId="{622CA57F-4004-4C3B-AA92-CB77A6463E11}" srcOrd="0" destOrd="0" presId="urn:microsoft.com/office/officeart/2005/8/layout/cycle6"/>
    <dgm:cxn modelId="{3CF7B0D1-1BBA-4005-924C-6524314A5D78}" srcId="{94673DDF-BF66-4ECF-B586-779945866B8E}" destId="{3EFC5C9F-A1C6-4E5B-8B1A-735BA1C39B73}" srcOrd="5" destOrd="0" parTransId="{29217F56-2BF9-46E4-98EB-486A3D69EDF9}" sibTransId="{B7BBDFFF-B5F5-4EF1-8555-CC948CB58F63}"/>
    <dgm:cxn modelId="{88D63DFA-A2F9-443A-B47F-09F32F7E1AB7}" type="presOf" srcId="{F5D88B6D-7233-4D1E-817E-41851092BC43}" destId="{8D035DAC-D5CD-4DCB-856C-73FAD22BEC00}" srcOrd="0" destOrd="0" presId="urn:microsoft.com/office/officeart/2005/8/layout/cycle6"/>
    <dgm:cxn modelId="{B0596376-5B48-4045-8E47-6BF225938C5E}" type="presOf" srcId="{470F57AF-ED0C-4D8C-A82B-8B0FCCC0D16F}" destId="{DD2842A6-045D-4DC8-A76A-FE448CC8C43F}" srcOrd="0" destOrd="0" presId="urn:microsoft.com/office/officeart/2005/8/layout/cycle6"/>
    <dgm:cxn modelId="{81F9FC61-A268-42C1-84BE-ADF16F44466B}" type="presOf" srcId="{A845FEF3-E29C-456F-9A27-5CA9571CDEE7}" destId="{0A61E8E6-2DC3-4C31-8386-A7122BBC7ADD}" srcOrd="0" destOrd="0" presId="urn:microsoft.com/office/officeart/2005/8/layout/cycle6"/>
    <dgm:cxn modelId="{AD1CF9D1-C86C-4DA3-84DE-98001FC31C0B}" type="presOf" srcId="{29123B3A-0098-45F5-A7C2-EE46E80C07FA}" destId="{73F47060-A0A0-4DA6-87A1-5C4EEE967983}" srcOrd="0" destOrd="0" presId="urn:microsoft.com/office/officeart/2005/8/layout/cycle6"/>
    <dgm:cxn modelId="{E80147B0-A726-4F14-BC54-A7ABE1666420}" srcId="{94673DDF-BF66-4ECF-B586-779945866B8E}" destId="{470F57AF-ED0C-4D8C-A82B-8B0FCCC0D16F}" srcOrd="2" destOrd="0" parTransId="{9278A3F7-BA76-445F-91F5-A9B3C41D75FB}" sibTransId="{A845FEF3-E29C-456F-9A27-5CA9571CDEE7}"/>
    <dgm:cxn modelId="{D1B4BE75-7138-4BEB-89BF-FA601C7338CD}" type="presOf" srcId="{94673DDF-BF66-4ECF-B586-779945866B8E}" destId="{16B1B6B3-E76D-4ED5-84E3-C0070ED3F066}" srcOrd="0" destOrd="0" presId="urn:microsoft.com/office/officeart/2005/8/layout/cycle6"/>
    <dgm:cxn modelId="{4BB40157-FD0A-41F2-BC03-244234CCF72F}" type="presOf" srcId="{B7BBDFFF-B5F5-4EF1-8555-CC948CB58F63}" destId="{55D8A99C-DB11-4F0C-ACEF-27C347C45D38}" srcOrd="0" destOrd="0" presId="urn:microsoft.com/office/officeart/2005/8/layout/cycle6"/>
    <dgm:cxn modelId="{86D590CB-EC78-4E0B-87DB-378F728F771E}" srcId="{94673DDF-BF66-4ECF-B586-779945866B8E}" destId="{29123B3A-0098-45F5-A7C2-EE46E80C07FA}" srcOrd="4" destOrd="0" parTransId="{0C3B50EE-4854-44FC-B143-F93DE93A7609}" sibTransId="{F5D88B6D-7233-4D1E-817E-41851092BC43}"/>
    <dgm:cxn modelId="{412F2714-B757-485C-A48A-E1ABEE739873}" type="presOf" srcId="{E3FED0BC-EBC1-454E-8D9D-EE472034414B}" destId="{76CF581E-57DE-4A35-BB77-A8B50DAA2392}" srcOrd="0" destOrd="0" presId="urn:microsoft.com/office/officeart/2005/8/layout/cycle6"/>
    <dgm:cxn modelId="{0BCAE3A3-72F7-475C-BB70-F9E4BB0C0D43}" type="presOf" srcId="{3EFC5C9F-A1C6-4E5B-8B1A-735BA1C39B73}" destId="{05C50784-A4B0-4DB4-88AA-C76C47695EB4}" srcOrd="0" destOrd="0" presId="urn:microsoft.com/office/officeart/2005/8/layout/cycle6"/>
    <dgm:cxn modelId="{06942F16-F730-4450-B125-21E1732EA76A}" type="presOf" srcId="{322916E1-7D96-4F78-A72F-8B7667605CE8}" destId="{684C985E-F598-42D2-AEBA-F5E4945D936D}" srcOrd="0" destOrd="0" presId="urn:microsoft.com/office/officeart/2005/8/layout/cycle6"/>
    <dgm:cxn modelId="{04323C78-E258-49C5-8865-2021650BEE00}" type="presParOf" srcId="{16B1B6B3-E76D-4ED5-84E3-C0070ED3F066}" destId="{684C985E-F598-42D2-AEBA-F5E4945D936D}" srcOrd="0" destOrd="0" presId="urn:microsoft.com/office/officeart/2005/8/layout/cycle6"/>
    <dgm:cxn modelId="{877C0E12-8E5B-4AEE-B18F-995F30B2A4B4}" type="presParOf" srcId="{16B1B6B3-E76D-4ED5-84E3-C0070ED3F066}" destId="{3D48BFFF-6D4D-41A2-A25A-DB98A70C849C}" srcOrd="1" destOrd="0" presId="urn:microsoft.com/office/officeart/2005/8/layout/cycle6"/>
    <dgm:cxn modelId="{771AFF4B-8014-45EE-9307-474147E8A521}" type="presParOf" srcId="{16B1B6B3-E76D-4ED5-84E3-C0070ED3F066}" destId="{76CF581E-57DE-4A35-BB77-A8B50DAA2392}" srcOrd="2" destOrd="0" presId="urn:microsoft.com/office/officeart/2005/8/layout/cycle6"/>
    <dgm:cxn modelId="{7E88B58A-F337-4799-A666-6860F1531C70}" type="presParOf" srcId="{16B1B6B3-E76D-4ED5-84E3-C0070ED3F066}" destId="{A58B71D1-6B71-4498-B754-EECC81E201C9}" srcOrd="3" destOrd="0" presId="urn:microsoft.com/office/officeart/2005/8/layout/cycle6"/>
    <dgm:cxn modelId="{581E07A0-B8B9-44B3-B0D9-5630970A64EF}" type="presParOf" srcId="{16B1B6B3-E76D-4ED5-84E3-C0070ED3F066}" destId="{85A20FEF-1CF0-4E8B-A367-DB44ED247209}" srcOrd="4" destOrd="0" presId="urn:microsoft.com/office/officeart/2005/8/layout/cycle6"/>
    <dgm:cxn modelId="{04CF06CA-A956-4165-941E-46B6223061EC}" type="presParOf" srcId="{16B1B6B3-E76D-4ED5-84E3-C0070ED3F066}" destId="{DB73CFA8-DA31-4B90-948E-2CAF9273DEB3}" srcOrd="5" destOrd="0" presId="urn:microsoft.com/office/officeart/2005/8/layout/cycle6"/>
    <dgm:cxn modelId="{A9A10FAA-2343-4BD9-AD97-A02A56D3FE87}" type="presParOf" srcId="{16B1B6B3-E76D-4ED5-84E3-C0070ED3F066}" destId="{DD2842A6-045D-4DC8-A76A-FE448CC8C43F}" srcOrd="6" destOrd="0" presId="urn:microsoft.com/office/officeart/2005/8/layout/cycle6"/>
    <dgm:cxn modelId="{593295D2-55CF-49BA-9F77-F536E9BA4DE8}" type="presParOf" srcId="{16B1B6B3-E76D-4ED5-84E3-C0070ED3F066}" destId="{A81DAE38-7826-4229-87AD-22E9345F01B0}" srcOrd="7" destOrd="0" presId="urn:microsoft.com/office/officeart/2005/8/layout/cycle6"/>
    <dgm:cxn modelId="{9ADB9D0A-193B-4D65-A68C-58D514EB1DF5}" type="presParOf" srcId="{16B1B6B3-E76D-4ED5-84E3-C0070ED3F066}" destId="{0A61E8E6-2DC3-4C31-8386-A7122BBC7ADD}" srcOrd="8" destOrd="0" presId="urn:microsoft.com/office/officeart/2005/8/layout/cycle6"/>
    <dgm:cxn modelId="{E85DFEC5-D3D6-4B92-B89F-B6C4F4A52F5B}" type="presParOf" srcId="{16B1B6B3-E76D-4ED5-84E3-C0070ED3F066}" destId="{5C3479E0-21E5-4DD7-9894-58D681424D29}" srcOrd="9" destOrd="0" presId="urn:microsoft.com/office/officeart/2005/8/layout/cycle6"/>
    <dgm:cxn modelId="{D4DC3FF5-6F6C-4AE0-B3BE-731EAD5BA27B}" type="presParOf" srcId="{16B1B6B3-E76D-4ED5-84E3-C0070ED3F066}" destId="{D44A20EB-0DA7-4116-825E-25350CA62147}" srcOrd="10" destOrd="0" presId="urn:microsoft.com/office/officeart/2005/8/layout/cycle6"/>
    <dgm:cxn modelId="{F5B28872-50F5-47A6-8C5C-592F40321DD3}" type="presParOf" srcId="{16B1B6B3-E76D-4ED5-84E3-C0070ED3F066}" destId="{622CA57F-4004-4C3B-AA92-CB77A6463E11}" srcOrd="11" destOrd="0" presId="urn:microsoft.com/office/officeart/2005/8/layout/cycle6"/>
    <dgm:cxn modelId="{FCCADF80-65E1-4A4C-9FC5-12BD5696529B}" type="presParOf" srcId="{16B1B6B3-E76D-4ED5-84E3-C0070ED3F066}" destId="{73F47060-A0A0-4DA6-87A1-5C4EEE967983}" srcOrd="12" destOrd="0" presId="urn:microsoft.com/office/officeart/2005/8/layout/cycle6"/>
    <dgm:cxn modelId="{130889DC-C8B0-4BD9-8601-F149CF54C09B}" type="presParOf" srcId="{16B1B6B3-E76D-4ED5-84E3-C0070ED3F066}" destId="{D714264E-2D8D-4BAE-926D-119C013FD18A}" srcOrd="13" destOrd="0" presId="urn:microsoft.com/office/officeart/2005/8/layout/cycle6"/>
    <dgm:cxn modelId="{78374835-0EEA-491C-958D-7A2D9B9BA89F}" type="presParOf" srcId="{16B1B6B3-E76D-4ED5-84E3-C0070ED3F066}" destId="{8D035DAC-D5CD-4DCB-856C-73FAD22BEC00}" srcOrd="14" destOrd="0" presId="urn:microsoft.com/office/officeart/2005/8/layout/cycle6"/>
    <dgm:cxn modelId="{3981542A-90D8-4815-9B38-F4D6FE535FA9}" type="presParOf" srcId="{16B1B6B3-E76D-4ED5-84E3-C0070ED3F066}" destId="{05C50784-A4B0-4DB4-88AA-C76C47695EB4}" srcOrd="15" destOrd="0" presId="urn:microsoft.com/office/officeart/2005/8/layout/cycle6"/>
    <dgm:cxn modelId="{697C5771-BDB9-41BC-B98B-6D09E8364D6C}" type="presParOf" srcId="{16B1B6B3-E76D-4ED5-84E3-C0070ED3F066}" destId="{D99DCD14-9391-4F5A-91AB-503265CF596E}" srcOrd="16" destOrd="0" presId="urn:microsoft.com/office/officeart/2005/8/layout/cycle6"/>
    <dgm:cxn modelId="{75D48370-421F-4606-925F-759B506B236A}" type="presParOf" srcId="{16B1B6B3-E76D-4ED5-84E3-C0070ED3F066}" destId="{55D8A99C-DB11-4F0C-ACEF-27C347C45D3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DDC02-00EF-4550-B6F4-E0F43C8D5E67}" type="doc">
      <dgm:prSet loTypeId="urn:microsoft.com/office/officeart/2005/8/layout/b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56502E9-8B3D-498A-B773-2FCE9739A5F4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ОФП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DDBE9-D682-4D3E-A166-1AEDD889C6FA}" type="parTrans" cxnId="{AFE08AB6-8B96-4772-B806-0FF7613F23AD}">
      <dgm:prSet/>
      <dgm:spPr/>
      <dgm:t>
        <a:bodyPr/>
        <a:lstStyle/>
        <a:p>
          <a:endParaRPr lang="ru-RU"/>
        </a:p>
      </dgm:t>
    </dgm:pt>
    <dgm:pt modelId="{59FD23C0-C3E4-4ABC-8CE0-DB94ED062C8C}" type="sibTrans" cxnId="{AFE08AB6-8B96-4772-B806-0FF7613F23AD}">
      <dgm:prSet/>
      <dgm:spPr/>
      <dgm:t>
        <a:bodyPr/>
        <a:lstStyle/>
        <a:p>
          <a:endParaRPr lang="ru-RU"/>
        </a:p>
      </dgm:t>
    </dgm:pt>
    <dgm:pt modelId="{3C942035-C2FF-40BD-8D6E-295FDBF48CD1}">
      <dgm:prSet custT="1"/>
      <dgm:spPr>
        <a:solidFill>
          <a:srgbClr val="FFFFCC"/>
        </a:soli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Спортивные соревнования, игры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E0F8E-A9A8-456C-81DA-7E4AB0CC15C0}" type="parTrans" cxnId="{BB59D342-8744-4D7F-853D-471571B2A42C}">
      <dgm:prSet/>
      <dgm:spPr/>
      <dgm:t>
        <a:bodyPr/>
        <a:lstStyle/>
        <a:p>
          <a:endParaRPr lang="ru-RU"/>
        </a:p>
      </dgm:t>
    </dgm:pt>
    <dgm:pt modelId="{AE700F80-F55B-4EEC-9046-878C52131F94}" type="sibTrans" cxnId="{BB59D342-8744-4D7F-853D-471571B2A42C}">
      <dgm:prSet/>
      <dgm:spPr/>
      <dgm:t>
        <a:bodyPr/>
        <a:lstStyle/>
        <a:p>
          <a:endParaRPr lang="ru-RU"/>
        </a:p>
      </dgm:t>
    </dgm:pt>
    <dgm:pt modelId="{D3E102E6-D4E6-4952-82D2-C1D08027C395}">
      <dgm:prSet custT="1"/>
      <dgm:spPr>
        <a:solidFill>
          <a:srgbClr val="FFFFCC"/>
        </a:soli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Минутки здоровья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19C039-7F1B-4B8A-931B-BE5D0E9B9FAE}" type="parTrans" cxnId="{01D05517-CBC4-4B29-924D-BFC8E591DB77}">
      <dgm:prSet/>
      <dgm:spPr/>
      <dgm:t>
        <a:bodyPr/>
        <a:lstStyle/>
        <a:p>
          <a:endParaRPr lang="ru-RU"/>
        </a:p>
      </dgm:t>
    </dgm:pt>
    <dgm:pt modelId="{32F9EA68-BE66-40EE-B6F4-3353E96517CF}" type="sibTrans" cxnId="{01D05517-CBC4-4B29-924D-BFC8E591DB77}">
      <dgm:prSet/>
      <dgm:spPr/>
      <dgm:t>
        <a:bodyPr/>
        <a:lstStyle/>
        <a:p>
          <a:endParaRPr lang="ru-RU"/>
        </a:p>
      </dgm:t>
    </dgm:pt>
    <dgm:pt modelId="{05F75016-D80F-40F4-B060-6D700BDB02EA}">
      <dgm:prSet custT="1"/>
      <dgm:spPr>
        <a:solidFill>
          <a:srgbClr val="FFFFCC"/>
        </a:soli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Праздники, концерты, конкурсы 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1A5245-5676-417F-87AA-794DDACC2C9A}" type="parTrans" cxnId="{0881B470-7F3A-4105-A6B6-4E84EB45894D}">
      <dgm:prSet/>
      <dgm:spPr/>
      <dgm:t>
        <a:bodyPr/>
        <a:lstStyle/>
        <a:p>
          <a:endParaRPr lang="ru-RU"/>
        </a:p>
      </dgm:t>
    </dgm:pt>
    <dgm:pt modelId="{72884529-FE37-4FD4-A0B5-94BE48F95587}" type="sibTrans" cxnId="{0881B470-7F3A-4105-A6B6-4E84EB45894D}">
      <dgm:prSet/>
      <dgm:spPr/>
      <dgm:t>
        <a:bodyPr/>
        <a:lstStyle/>
        <a:p>
          <a:endParaRPr lang="ru-RU"/>
        </a:p>
      </dgm:t>
    </dgm:pt>
    <dgm:pt modelId="{B161FD87-3BA7-44F1-BE8C-1C1F8A71998C}">
      <dgm:prSet custT="1"/>
      <dgm:spPr>
        <a:solidFill>
          <a:srgbClr val="FFFFCC"/>
        </a:soli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Встречи с интересными людьми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0D9B4B-A4DD-4EF2-9CC5-90F7129717F8}" type="parTrans" cxnId="{7B205565-B776-4F26-84D6-1060E53580B5}">
      <dgm:prSet/>
      <dgm:spPr/>
      <dgm:t>
        <a:bodyPr/>
        <a:lstStyle/>
        <a:p>
          <a:endParaRPr lang="ru-RU"/>
        </a:p>
      </dgm:t>
    </dgm:pt>
    <dgm:pt modelId="{71BD91E9-A7B6-4BBE-A867-A29E57418DAB}" type="sibTrans" cxnId="{7B205565-B776-4F26-84D6-1060E53580B5}">
      <dgm:prSet/>
      <dgm:spPr/>
      <dgm:t>
        <a:bodyPr/>
        <a:lstStyle/>
        <a:p>
          <a:endParaRPr lang="ru-RU"/>
        </a:p>
      </dgm:t>
    </dgm:pt>
    <dgm:pt modelId="{BBFCB57F-89AB-489D-B9F4-8385DC503882}">
      <dgm:prSet custT="1"/>
      <dgm:spPr>
        <a:solidFill>
          <a:srgbClr val="FFFFCC"/>
        </a:soli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Беседы, дискуссии, викторины</a:t>
          </a:r>
          <a:endParaRPr lang="ru-RU" sz="15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CC853F-1CAE-43FC-B4DC-B99950CD69F6}" type="parTrans" cxnId="{30277077-3FAA-4CC6-8549-D827A04BD7A4}">
      <dgm:prSet/>
      <dgm:spPr/>
      <dgm:t>
        <a:bodyPr/>
        <a:lstStyle/>
        <a:p>
          <a:endParaRPr lang="ru-RU"/>
        </a:p>
      </dgm:t>
    </dgm:pt>
    <dgm:pt modelId="{2D92A74C-EA6A-408C-ACA9-48FEC69F2BED}" type="sibTrans" cxnId="{30277077-3FAA-4CC6-8549-D827A04BD7A4}">
      <dgm:prSet/>
      <dgm:spPr/>
      <dgm:t>
        <a:bodyPr/>
        <a:lstStyle/>
        <a:p>
          <a:endParaRPr lang="ru-RU"/>
        </a:p>
      </dgm:t>
    </dgm:pt>
    <dgm:pt modelId="{37D02D11-5BAA-4954-8309-3F2F6F979234}" type="pres">
      <dgm:prSet presAssocID="{43EDDC02-00EF-4550-B6F4-E0F43C8D5E6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D8FA1-57F2-474F-B647-4F6426D4DB46}" type="pres">
      <dgm:prSet presAssocID="{456502E9-8B3D-498A-B773-2FCE9739A5F4}" presName="compNode" presStyleCnt="0"/>
      <dgm:spPr/>
    </dgm:pt>
    <dgm:pt modelId="{77FE7DD2-87C1-4D07-B7C9-6D9207BAB47C}" type="pres">
      <dgm:prSet presAssocID="{456502E9-8B3D-498A-B773-2FCE9739A5F4}" presName="childRect" presStyleLbl="bgAcc1" presStyleIdx="0" presStyleCnt="6">
        <dgm:presLayoutVars>
          <dgm:bulletEnabled val="1"/>
        </dgm:presLayoutVars>
      </dgm:prSet>
      <dgm:spPr/>
    </dgm:pt>
    <dgm:pt modelId="{49E9A08B-01C8-48F8-BE4D-718F39BF8351}" type="pres">
      <dgm:prSet presAssocID="{456502E9-8B3D-498A-B773-2FCE9739A5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2D958-7EF5-4797-8320-7CBDF623C731}" type="pres">
      <dgm:prSet presAssocID="{456502E9-8B3D-498A-B773-2FCE9739A5F4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8657E87E-22BC-4AE5-AA8C-0E5609B0FE4C}" type="pres">
      <dgm:prSet presAssocID="{456502E9-8B3D-498A-B773-2FCE9739A5F4}" presName="adorn" presStyleLbl="fgAccFollowNode1" presStyleIdx="0" presStyleCnt="6" custLinFactNeighborX="-5732" custLinFactNeighborY="560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3E71A1F0-954D-45C1-A783-BD8683216D5F}" type="pres">
      <dgm:prSet presAssocID="{59FD23C0-C3E4-4ABC-8CE0-DB94ED062C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7DDB70-BAA4-4B67-9616-D01D5DD37943}" type="pres">
      <dgm:prSet presAssocID="{3C942035-C2FF-40BD-8D6E-295FDBF48CD1}" presName="compNode" presStyleCnt="0"/>
      <dgm:spPr/>
    </dgm:pt>
    <dgm:pt modelId="{9D1F60EF-EEDB-4A02-B351-AD9B4CF21BFD}" type="pres">
      <dgm:prSet presAssocID="{3C942035-C2FF-40BD-8D6E-295FDBF48CD1}" presName="childRect" presStyleLbl="bgAcc1" presStyleIdx="1" presStyleCnt="6">
        <dgm:presLayoutVars>
          <dgm:bulletEnabled val="1"/>
        </dgm:presLayoutVars>
      </dgm:prSet>
      <dgm:spPr/>
    </dgm:pt>
    <dgm:pt modelId="{38613FEF-A581-4F81-9630-2D39CC266F47}" type="pres">
      <dgm:prSet presAssocID="{3C942035-C2FF-40BD-8D6E-295FDBF48CD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FE4AA-576D-4744-B62F-54A929AE2661}" type="pres">
      <dgm:prSet presAssocID="{3C942035-C2FF-40BD-8D6E-295FDBF48CD1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1F7CCC11-3B08-468A-8CC1-70966C93D33B}" type="pres">
      <dgm:prSet presAssocID="{3C942035-C2FF-40BD-8D6E-295FDBF48CD1}" presName="adorn" presStyleLbl="fgAccFollowNode1" presStyleIdx="1" presStyleCnt="6" custLinFactNeighborX="-5732" custLinFactNeighborY="560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B2C5C806-2774-4E7B-9B70-A338101D2F81}" type="pres">
      <dgm:prSet presAssocID="{AE700F80-F55B-4EEC-9046-878C52131F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2BF493-6D03-43FC-91E3-91735F73B7C2}" type="pres">
      <dgm:prSet presAssocID="{D3E102E6-D4E6-4952-82D2-C1D08027C395}" presName="compNode" presStyleCnt="0"/>
      <dgm:spPr/>
    </dgm:pt>
    <dgm:pt modelId="{E7ECD970-E972-40FB-9850-1BEE599E87D2}" type="pres">
      <dgm:prSet presAssocID="{D3E102E6-D4E6-4952-82D2-C1D08027C395}" presName="childRect" presStyleLbl="bgAcc1" presStyleIdx="2" presStyleCnt="6">
        <dgm:presLayoutVars>
          <dgm:bulletEnabled val="1"/>
        </dgm:presLayoutVars>
      </dgm:prSet>
      <dgm:spPr/>
    </dgm:pt>
    <dgm:pt modelId="{6934197E-C64D-4B1D-B641-0EE77AD17CD7}" type="pres">
      <dgm:prSet presAssocID="{D3E102E6-D4E6-4952-82D2-C1D08027C3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86072-CE2F-44ED-9418-8E867BEF1F8F}" type="pres">
      <dgm:prSet presAssocID="{D3E102E6-D4E6-4952-82D2-C1D08027C395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9847900E-65DF-4EEF-93C5-FAE7308763CC}" type="pres">
      <dgm:prSet presAssocID="{D3E102E6-D4E6-4952-82D2-C1D08027C395}" presName="adorn" presStyleLbl="fgAccFollowNode1" presStyleIdx="2" presStyleCnt="6" custLinFactNeighborX="-5732" custLinFactNeighborY="560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2B0B7E0C-B1D1-4FAC-834E-0CCD86D8B63A}" type="pres">
      <dgm:prSet presAssocID="{32F9EA68-BE66-40EE-B6F4-3353E96517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3A39FA-14B0-4620-B299-62B6FFCC6A4F}" type="pres">
      <dgm:prSet presAssocID="{05F75016-D80F-40F4-B060-6D700BDB02EA}" presName="compNode" presStyleCnt="0"/>
      <dgm:spPr/>
    </dgm:pt>
    <dgm:pt modelId="{A89A0AD6-73B2-41ED-9669-4C974A736396}" type="pres">
      <dgm:prSet presAssocID="{05F75016-D80F-40F4-B060-6D700BDB02EA}" presName="childRect" presStyleLbl="bgAcc1" presStyleIdx="3" presStyleCnt="6">
        <dgm:presLayoutVars>
          <dgm:bulletEnabled val="1"/>
        </dgm:presLayoutVars>
      </dgm:prSet>
      <dgm:spPr/>
    </dgm:pt>
    <dgm:pt modelId="{C8F25CD6-E0F7-4943-9A5D-6B46D10C1B70}" type="pres">
      <dgm:prSet presAssocID="{05F75016-D80F-40F4-B060-6D700BDB02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B11B8-5A78-4528-A75F-F3D211C84192}" type="pres">
      <dgm:prSet presAssocID="{05F75016-D80F-40F4-B060-6D700BDB02EA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55948A28-6A70-4941-BAA7-31C340CF4D28}" type="pres">
      <dgm:prSet presAssocID="{05F75016-D80F-40F4-B060-6D700BDB02EA}" presName="adorn" presStyleLbl="fgAccFollowNode1" presStyleIdx="3" presStyleCnt="6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18A1C074-7B7B-4BCE-BFE3-3B7F2FBD5523}" type="pres">
      <dgm:prSet presAssocID="{72884529-FE37-4FD4-A0B5-94BE48F955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37598E-40C7-4C48-96DE-C53FBEDDEF50}" type="pres">
      <dgm:prSet presAssocID="{B161FD87-3BA7-44F1-BE8C-1C1F8A71998C}" presName="compNode" presStyleCnt="0"/>
      <dgm:spPr/>
    </dgm:pt>
    <dgm:pt modelId="{0692777A-5E51-43BA-9EBD-D1510FBECE5A}" type="pres">
      <dgm:prSet presAssocID="{B161FD87-3BA7-44F1-BE8C-1C1F8A71998C}" presName="childRect" presStyleLbl="bgAcc1" presStyleIdx="4" presStyleCnt="6">
        <dgm:presLayoutVars>
          <dgm:bulletEnabled val="1"/>
        </dgm:presLayoutVars>
      </dgm:prSet>
      <dgm:spPr/>
    </dgm:pt>
    <dgm:pt modelId="{20CE2920-DA59-49ED-90DE-1DAAABAA88DF}" type="pres">
      <dgm:prSet presAssocID="{B161FD87-3BA7-44F1-BE8C-1C1F8A7199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FC57E-3A5B-452C-9B41-981F441977A4}" type="pres">
      <dgm:prSet presAssocID="{B161FD87-3BA7-44F1-BE8C-1C1F8A71998C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DEFD194A-E133-44B3-8FA2-E1947A38949E}" type="pres">
      <dgm:prSet presAssocID="{B161FD87-3BA7-44F1-BE8C-1C1F8A71998C}" presName="adorn" presStyleLbl="fgAccFollowNode1" presStyleIdx="4" presStyleCnt="6" custLinFactNeighborX="-5732" custLinFactNeighborY="560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F560E44F-E02B-435E-B740-A202BCFD41D7}" type="pres">
      <dgm:prSet presAssocID="{71BD91E9-A7B6-4BBE-A867-A29E57418D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E6F214-395A-4CF7-BFB8-9038C4D065A0}" type="pres">
      <dgm:prSet presAssocID="{BBFCB57F-89AB-489D-B9F4-8385DC503882}" presName="compNode" presStyleCnt="0"/>
      <dgm:spPr/>
    </dgm:pt>
    <dgm:pt modelId="{6312D796-04B7-4315-BB19-571B98F34071}" type="pres">
      <dgm:prSet presAssocID="{BBFCB57F-89AB-489D-B9F4-8385DC503882}" presName="childRect" presStyleLbl="bgAcc1" presStyleIdx="5" presStyleCnt="6">
        <dgm:presLayoutVars>
          <dgm:bulletEnabled val="1"/>
        </dgm:presLayoutVars>
      </dgm:prSet>
      <dgm:spPr/>
    </dgm:pt>
    <dgm:pt modelId="{A6E0C4DF-C604-4B75-BED8-CA0C9335FAC6}" type="pres">
      <dgm:prSet presAssocID="{BBFCB57F-89AB-489D-B9F4-8385DC5038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84C52-6E89-440B-8925-00EE92D88D69}" type="pres">
      <dgm:prSet presAssocID="{BBFCB57F-89AB-489D-B9F4-8385DC503882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2EF1897D-5E0A-4C3C-8490-4ED8503D82A9}" type="pres">
      <dgm:prSet presAssocID="{BBFCB57F-89AB-489D-B9F4-8385DC503882}" presName="adorn" presStyleLbl="fgAccFollowNode1" presStyleIdx="5" presStyleCnt="6" custLinFactNeighborX="-5732" custLinFactNeighborY="560"/>
      <dgm:spPr>
        <a:solidFill>
          <a:srgbClr val="3333CC"/>
        </a:solidFill>
      </dgm:spPr>
      <dgm:t>
        <a:bodyPr/>
        <a:lstStyle/>
        <a:p>
          <a:endParaRPr lang="ru-RU"/>
        </a:p>
      </dgm:t>
    </dgm:pt>
  </dgm:ptLst>
  <dgm:cxnLst>
    <dgm:cxn modelId="{E87CCDFD-53BB-4AB0-8CED-4E2AA0C91014}" type="presOf" srcId="{BBFCB57F-89AB-489D-B9F4-8385DC503882}" destId="{A6E0C4DF-C604-4B75-BED8-CA0C9335FAC6}" srcOrd="0" destOrd="0" presId="urn:microsoft.com/office/officeart/2005/8/layout/bList2"/>
    <dgm:cxn modelId="{01D05517-CBC4-4B29-924D-BFC8E591DB77}" srcId="{43EDDC02-00EF-4550-B6F4-E0F43C8D5E67}" destId="{D3E102E6-D4E6-4952-82D2-C1D08027C395}" srcOrd="2" destOrd="0" parTransId="{8219C039-7F1B-4B8A-931B-BE5D0E9B9FAE}" sibTransId="{32F9EA68-BE66-40EE-B6F4-3353E96517CF}"/>
    <dgm:cxn modelId="{61F32A8A-C4D6-4104-8F23-752EE4396DB1}" type="presOf" srcId="{3C942035-C2FF-40BD-8D6E-295FDBF48CD1}" destId="{EDEFE4AA-576D-4744-B62F-54A929AE2661}" srcOrd="1" destOrd="0" presId="urn:microsoft.com/office/officeart/2005/8/layout/bList2"/>
    <dgm:cxn modelId="{AFE08AB6-8B96-4772-B806-0FF7613F23AD}" srcId="{43EDDC02-00EF-4550-B6F4-E0F43C8D5E67}" destId="{456502E9-8B3D-498A-B773-2FCE9739A5F4}" srcOrd="0" destOrd="0" parTransId="{111DDBE9-D682-4D3E-A166-1AEDD889C6FA}" sibTransId="{59FD23C0-C3E4-4ABC-8CE0-DB94ED062C8C}"/>
    <dgm:cxn modelId="{BB59D342-8744-4D7F-853D-471571B2A42C}" srcId="{43EDDC02-00EF-4550-B6F4-E0F43C8D5E67}" destId="{3C942035-C2FF-40BD-8D6E-295FDBF48CD1}" srcOrd="1" destOrd="0" parTransId="{3F2E0F8E-A9A8-456C-81DA-7E4AB0CC15C0}" sibTransId="{AE700F80-F55B-4EEC-9046-878C52131F94}"/>
    <dgm:cxn modelId="{7B205565-B776-4F26-84D6-1060E53580B5}" srcId="{43EDDC02-00EF-4550-B6F4-E0F43C8D5E67}" destId="{B161FD87-3BA7-44F1-BE8C-1C1F8A71998C}" srcOrd="4" destOrd="0" parTransId="{750D9B4B-A4DD-4EF2-9CC5-90F7129717F8}" sibTransId="{71BD91E9-A7B6-4BBE-A867-A29E57418DAB}"/>
    <dgm:cxn modelId="{30277077-3FAA-4CC6-8549-D827A04BD7A4}" srcId="{43EDDC02-00EF-4550-B6F4-E0F43C8D5E67}" destId="{BBFCB57F-89AB-489D-B9F4-8385DC503882}" srcOrd="5" destOrd="0" parTransId="{F1CC853F-1CAE-43FC-B4DC-B99950CD69F6}" sibTransId="{2D92A74C-EA6A-408C-ACA9-48FEC69F2BED}"/>
    <dgm:cxn modelId="{3D08AFB8-48C2-4485-A4FA-8E4FE988AB8E}" type="presOf" srcId="{32F9EA68-BE66-40EE-B6F4-3353E96517CF}" destId="{2B0B7E0C-B1D1-4FAC-834E-0CCD86D8B63A}" srcOrd="0" destOrd="0" presId="urn:microsoft.com/office/officeart/2005/8/layout/bList2"/>
    <dgm:cxn modelId="{ADFDC7E6-27AC-4E3B-A063-57995D1CEDBC}" type="presOf" srcId="{B161FD87-3BA7-44F1-BE8C-1C1F8A71998C}" destId="{403FC57E-3A5B-452C-9B41-981F441977A4}" srcOrd="1" destOrd="0" presId="urn:microsoft.com/office/officeart/2005/8/layout/bList2"/>
    <dgm:cxn modelId="{00C9665F-23CC-4FFA-9C51-1A2113124850}" type="presOf" srcId="{456502E9-8B3D-498A-B773-2FCE9739A5F4}" destId="{49E9A08B-01C8-48F8-BE4D-718F39BF8351}" srcOrd="0" destOrd="0" presId="urn:microsoft.com/office/officeart/2005/8/layout/bList2"/>
    <dgm:cxn modelId="{09B103C7-8C52-4583-8424-4A511190BBA3}" type="presOf" srcId="{71BD91E9-A7B6-4BBE-A867-A29E57418DAB}" destId="{F560E44F-E02B-435E-B740-A202BCFD41D7}" srcOrd="0" destOrd="0" presId="urn:microsoft.com/office/officeart/2005/8/layout/bList2"/>
    <dgm:cxn modelId="{B73159D0-8D47-4961-B4DC-5F6C3620CBFF}" type="presOf" srcId="{59FD23C0-C3E4-4ABC-8CE0-DB94ED062C8C}" destId="{3E71A1F0-954D-45C1-A783-BD8683216D5F}" srcOrd="0" destOrd="0" presId="urn:microsoft.com/office/officeart/2005/8/layout/bList2"/>
    <dgm:cxn modelId="{D061A976-A5E6-487B-95B8-BDB643C68266}" type="presOf" srcId="{3C942035-C2FF-40BD-8D6E-295FDBF48CD1}" destId="{38613FEF-A581-4F81-9630-2D39CC266F47}" srcOrd="0" destOrd="0" presId="urn:microsoft.com/office/officeart/2005/8/layout/bList2"/>
    <dgm:cxn modelId="{374F66E0-C8F7-4063-8B04-AEA44DE941D1}" type="presOf" srcId="{D3E102E6-D4E6-4952-82D2-C1D08027C395}" destId="{2B286072-CE2F-44ED-9418-8E867BEF1F8F}" srcOrd="1" destOrd="0" presId="urn:microsoft.com/office/officeart/2005/8/layout/bList2"/>
    <dgm:cxn modelId="{D9204652-AEA3-4DDC-8F19-CB0E69400D7E}" type="presOf" srcId="{456502E9-8B3D-498A-B773-2FCE9739A5F4}" destId="{B692D958-7EF5-4797-8320-7CBDF623C731}" srcOrd="1" destOrd="0" presId="urn:microsoft.com/office/officeart/2005/8/layout/bList2"/>
    <dgm:cxn modelId="{637A7A6E-C476-4770-8808-5821D6499719}" type="presOf" srcId="{05F75016-D80F-40F4-B060-6D700BDB02EA}" destId="{526B11B8-5A78-4528-A75F-F3D211C84192}" srcOrd="1" destOrd="0" presId="urn:microsoft.com/office/officeart/2005/8/layout/bList2"/>
    <dgm:cxn modelId="{73077322-12F7-475B-8AFD-48934D703452}" type="presOf" srcId="{05F75016-D80F-40F4-B060-6D700BDB02EA}" destId="{C8F25CD6-E0F7-4943-9A5D-6B46D10C1B70}" srcOrd="0" destOrd="0" presId="urn:microsoft.com/office/officeart/2005/8/layout/bList2"/>
    <dgm:cxn modelId="{2CDF7FE9-2EEA-4015-8A21-CFFC224F43EC}" type="presOf" srcId="{43EDDC02-00EF-4550-B6F4-E0F43C8D5E67}" destId="{37D02D11-5BAA-4954-8309-3F2F6F979234}" srcOrd="0" destOrd="0" presId="urn:microsoft.com/office/officeart/2005/8/layout/bList2"/>
    <dgm:cxn modelId="{0881B470-7F3A-4105-A6B6-4E84EB45894D}" srcId="{43EDDC02-00EF-4550-B6F4-E0F43C8D5E67}" destId="{05F75016-D80F-40F4-B060-6D700BDB02EA}" srcOrd="3" destOrd="0" parTransId="{5B1A5245-5676-417F-87AA-794DDACC2C9A}" sibTransId="{72884529-FE37-4FD4-A0B5-94BE48F95587}"/>
    <dgm:cxn modelId="{3E2D0E40-80DA-4480-AFE4-35FE3F5D2B75}" type="presOf" srcId="{AE700F80-F55B-4EEC-9046-878C52131F94}" destId="{B2C5C806-2774-4E7B-9B70-A338101D2F81}" srcOrd="0" destOrd="0" presId="urn:microsoft.com/office/officeart/2005/8/layout/bList2"/>
    <dgm:cxn modelId="{804A9C48-2A8F-4731-B477-4A7DAF984DDF}" type="presOf" srcId="{B161FD87-3BA7-44F1-BE8C-1C1F8A71998C}" destId="{20CE2920-DA59-49ED-90DE-1DAAABAA88DF}" srcOrd="0" destOrd="0" presId="urn:microsoft.com/office/officeart/2005/8/layout/bList2"/>
    <dgm:cxn modelId="{DFE0F810-A52D-4F04-BE76-435475EB38D8}" type="presOf" srcId="{72884529-FE37-4FD4-A0B5-94BE48F95587}" destId="{18A1C074-7B7B-4BCE-BFE3-3B7F2FBD5523}" srcOrd="0" destOrd="0" presId="urn:microsoft.com/office/officeart/2005/8/layout/bList2"/>
    <dgm:cxn modelId="{929EFAD7-0352-4D86-8938-C614C63AC1FB}" type="presOf" srcId="{BBFCB57F-89AB-489D-B9F4-8385DC503882}" destId="{B7784C52-6E89-440B-8925-00EE92D88D69}" srcOrd="1" destOrd="0" presId="urn:microsoft.com/office/officeart/2005/8/layout/bList2"/>
    <dgm:cxn modelId="{020CABBC-1B01-4D2F-A873-34CAF9343BD3}" type="presOf" srcId="{D3E102E6-D4E6-4952-82D2-C1D08027C395}" destId="{6934197E-C64D-4B1D-B641-0EE77AD17CD7}" srcOrd="0" destOrd="0" presId="urn:microsoft.com/office/officeart/2005/8/layout/bList2"/>
    <dgm:cxn modelId="{FD928C05-4CA3-4CDB-BC9B-0DB92E5BC688}" type="presParOf" srcId="{37D02D11-5BAA-4954-8309-3F2F6F979234}" destId="{17BD8FA1-57F2-474F-B647-4F6426D4DB46}" srcOrd="0" destOrd="0" presId="urn:microsoft.com/office/officeart/2005/8/layout/bList2"/>
    <dgm:cxn modelId="{FB031464-3AF9-474A-8D34-DB02E77D6F80}" type="presParOf" srcId="{17BD8FA1-57F2-474F-B647-4F6426D4DB46}" destId="{77FE7DD2-87C1-4D07-B7C9-6D9207BAB47C}" srcOrd="0" destOrd="0" presId="urn:microsoft.com/office/officeart/2005/8/layout/bList2"/>
    <dgm:cxn modelId="{AA426271-A034-464A-BDB3-52DC1E8013C0}" type="presParOf" srcId="{17BD8FA1-57F2-474F-B647-4F6426D4DB46}" destId="{49E9A08B-01C8-48F8-BE4D-718F39BF8351}" srcOrd="1" destOrd="0" presId="urn:microsoft.com/office/officeart/2005/8/layout/bList2"/>
    <dgm:cxn modelId="{1D766BBF-96B1-40B4-B81E-C49EB154D80B}" type="presParOf" srcId="{17BD8FA1-57F2-474F-B647-4F6426D4DB46}" destId="{B692D958-7EF5-4797-8320-7CBDF623C731}" srcOrd="2" destOrd="0" presId="urn:microsoft.com/office/officeart/2005/8/layout/bList2"/>
    <dgm:cxn modelId="{AEB0A41A-E1F1-46D8-8E0F-DAF0CAB403B1}" type="presParOf" srcId="{17BD8FA1-57F2-474F-B647-4F6426D4DB46}" destId="{8657E87E-22BC-4AE5-AA8C-0E5609B0FE4C}" srcOrd="3" destOrd="0" presId="urn:microsoft.com/office/officeart/2005/8/layout/bList2"/>
    <dgm:cxn modelId="{4E45676B-C38D-4F4A-97F4-0C9E729B2693}" type="presParOf" srcId="{37D02D11-5BAA-4954-8309-3F2F6F979234}" destId="{3E71A1F0-954D-45C1-A783-BD8683216D5F}" srcOrd="1" destOrd="0" presId="urn:microsoft.com/office/officeart/2005/8/layout/bList2"/>
    <dgm:cxn modelId="{7D71E01A-13EE-4AC1-9F6C-27EAA1165734}" type="presParOf" srcId="{37D02D11-5BAA-4954-8309-3F2F6F979234}" destId="{117DDB70-BAA4-4B67-9616-D01D5DD37943}" srcOrd="2" destOrd="0" presId="urn:microsoft.com/office/officeart/2005/8/layout/bList2"/>
    <dgm:cxn modelId="{46735292-C6A2-439A-930B-B9CC96676B67}" type="presParOf" srcId="{117DDB70-BAA4-4B67-9616-D01D5DD37943}" destId="{9D1F60EF-EEDB-4A02-B351-AD9B4CF21BFD}" srcOrd="0" destOrd="0" presId="urn:microsoft.com/office/officeart/2005/8/layout/bList2"/>
    <dgm:cxn modelId="{1AD49999-69D1-4AAA-96D6-B49CFC2AD44F}" type="presParOf" srcId="{117DDB70-BAA4-4B67-9616-D01D5DD37943}" destId="{38613FEF-A581-4F81-9630-2D39CC266F47}" srcOrd="1" destOrd="0" presId="urn:microsoft.com/office/officeart/2005/8/layout/bList2"/>
    <dgm:cxn modelId="{7662CCDF-36A7-4A0E-A67D-61E2F7E7BFA3}" type="presParOf" srcId="{117DDB70-BAA4-4B67-9616-D01D5DD37943}" destId="{EDEFE4AA-576D-4744-B62F-54A929AE2661}" srcOrd="2" destOrd="0" presId="urn:microsoft.com/office/officeart/2005/8/layout/bList2"/>
    <dgm:cxn modelId="{A78FFDEA-2670-403B-A7B5-2B284178B356}" type="presParOf" srcId="{117DDB70-BAA4-4B67-9616-D01D5DD37943}" destId="{1F7CCC11-3B08-468A-8CC1-70966C93D33B}" srcOrd="3" destOrd="0" presId="urn:microsoft.com/office/officeart/2005/8/layout/bList2"/>
    <dgm:cxn modelId="{233EEE66-04E2-49B4-8892-B1F4D3D5B572}" type="presParOf" srcId="{37D02D11-5BAA-4954-8309-3F2F6F979234}" destId="{B2C5C806-2774-4E7B-9B70-A338101D2F81}" srcOrd="3" destOrd="0" presId="urn:microsoft.com/office/officeart/2005/8/layout/bList2"/>
    <dgm:cxn modelId="{52FF6F23-4771-418D-8A98-905B0C5DE490}" type="presParOf" srcId="{37D02D11-5BAA-4954-8309-3F2F6F979234}" destId="{532BF493-6D03-43FC-91E3-91735F73B7C2}" srcOrd="4" destOrd="0" presId="urn:microsoft.com/office/officeart/2005/8/layout/bList2"/>
    <dgm:cxn modelId="{A0D60D6F-9D3A-4916-B72F-0D0A252B1D33}" type="presParOf" srcId="{532BF493-6D03-43FC-91E3-91735F73B7C2}" destId="{E7ECD970-E972-40FB-9850-1BEE599E87D2}" srcOrd="0" destOrd="0" presId="urn:microsoft.com/office/officeart/2005/8/layout/bList2"/>
    <dgm:cxn modelId="{37C02F20-EABD-48CF-B86D-234E6067815D}" type="presParOf" srcId="{532BF493-6D03-43FC-91E3-91735F73B7C2}" destId="{6934197E-C64D-4B1D-B641-0EE77AD17CD7}" srcOrd="1" destOrd="0" presId="urn:microsoft.com/office/officeart/2005/8/layout/bList2"/>
    <dgm:cxn modelId="{134D89E2-F8D0-447A-9C49-A6E5C85036D3}" type="presParOf" srcId="{532BF493-6D03-43FC-91E3-91735F73B7C2}" destId="{2B286072-CE2F-44ED-9418-8E867BEF1F8F}" srcOrd="2" destOrd="0" presId="urn:microsoft.com/office/officeart/2005/8/layout/bList2"/>
    <dgm:cxn modelId="{807F6B6D-4BA7-429F-B8F4-B864488C08C4}" type="presParOf" srcId="{532BF493-6D03-43FC-91E3-91735F73B7C2}" destId="{9847900E-65DF-4EEF-93C5-FAE7308763CC}" srcOrd="3" destOrd="0" presId="urn:microsoft.com/office/officeart/2005/8/layout/bList2"/>
    <dgm:cxn modelId="{1107E6E2-7B14-4139-B771-F6649028EE86}" type="presParOf" srcId="{37D02D11-5BAA-4954-8309-3F2F6F979234}" destId="{2B0B7E0C-B1D1-4FAC-834E-0CCD86D8B63A}" srcOrd="5" destOrd="0" presId="urn:microsoft.com/office/officeart/2005/8/layout/bList2"/>
    <dgm:cxn modelId="{EE4187F2-7E7B-42C9-95C6-059DB8686381}" type="presParOf" srcId="{37D02D11-5BAA-4954-8309-3F2F6F979234}" destId="{143A39FA-14B0-4620-B299-62B6FFCC6A4F}" srcOrd="6" destOrd="0" presId="urn:microsoft.com/office/officeart/2005/8/layout/bList2"/>
    <dgm:cxn modelId="{99D21042-535A-4D07-845F-5F3A8239425A}" type="presParOf" srcId="{143A39FA-14B0-4620-B299-62B6FFCC6A4F}" destId="{A89A0AD6-73B2-41ED-9669-4C974A736396}" srcOrd="0" destOrd="0" presId="urn:microsoft.com/office/officeart/2005/8/layout/bList2"/>
    <dgm:cxn modelId="{3EB23D01-BBD6-4009-AFB1-FA296D28C5E9}" type="presParOf" srcId="{143A39FA-14B0-4620-B299-62B6FFCC6A4F}" destId="{C8F25CD6-E0F7-4943-9A5D-6B46D10C1B70}" srcOrd="1" destOrd="0" presId="urn:microsoft.com/office/officeart/2005/8/layout/bList2"/>
    <dgm:cxn modelId="{6100C0EE-8609-45A7-AE81-F13EB07D090B}" type="presParOf" srcId="{143A39FA-14B0-4620-B299-62B6FFCC6A4F}" destId="{526B11B8-5A78-4528-A75F-F3D211C84192}" srcOrd="2" destOrd="0" presId="urn:microsoft.com/office/officeart/2005/8/layout/bList2"/>
    <dgm:cxn modelId="{B19CE491-E880-42FE-A6DD-9D937826C7B1}" type="presParOf" srcId="{143A39FA-14B0-4620-B299-62B6FFCC6A4F}" destId="{55948A28-6A70-4941-BAA7-31C340CF4D28}" srcOrd="3" destOrd="0" presId="urn:microsoft.com/office/officeart/2005/8/layout/bList2"/>
    <dgm:cxn modelId="{0A814CE8-6D70-4A71-AEA7-0557D6ACCC0B}" type="presParOf" srcId="{37D02D11-5BAA-4954-8309-3F2F6F979234}" destId="{18A1C074-7B7B-4BCE-BFE3-3B7F2FBD5523}" srcOrd="7" destOrd="0" presId="urn:microsoft.com/office/officeart/2005/8/layout/bList2"/>
    <dgm:cxn modelId="{EB73A1C4-594F-40BB-8478-D9F73290E26C}" type="presParOf" srcId="{37D02D11-5BAA-4954-8309-3F2F6F979234}" destId="{C837598E-40C7-4C48-96DE-C53FBEDDEF50}" srcOrd="8" destOrd="0" presId="urn:microsoft.com/office/officeart/2005/8/layout/bList2"/>
    <dgm:cxn modelId="{650FB2A7-7AD3-40D6-A573-F8F0B79B6299}" type="presParOf" srcId="{C837598E-40C7-4C48-96DE-C53FBEDDEF50}" destId="{0692777A-5E51-43BA-9EBD-D1510FBECE5A}" srcOrd="0" destOrd="0" presId="urn:microsoft.com/office/officeart/2005/8/layout/bList2"/>
    <dgm:cxn modelId="{3A5F0F6E-AB0E-432D-B019-8CA9C67CC19E}" type="presParOf" srcId="{C837598E-40C7-4C48-96DE-C53FBEDDEF50}" destId="{20CE2920-DA59-49ED-90DE-1DAAABAA88DF}" srcOrd="1" destOrd="0" presId="urn:microsoft.com/office/officeart/2005/8/layout/bList2"/>
    <dgm:cxn modelId="{A9276479-9A62-4EA9-9ED4-B1B56126ABD0}" type="presParOf" srcId="{C837598E-40C7-4C48-96DE-C53FBEDDEF50}" destId="{403FC57E-3A5B-452C-9B41-981F441977A4}" srcOrd="2" destOrd="0" presId="urn:microsoft.com/office/officeart/2005/8/layout/bList2"/>
    <dgm:cxn modelId="{A5A07ADD-DDC8-4C4E-99C2-924BEDA19D3B}" type="presParOf" srcId="{C837598E-40C7-4C48-96DE-C53FBEDDEF50}" destId="{DEFD194A-E133-44B3-8FA2-E1947A38949E}" srcOrd="3" destOrd="0" presId="urn:microsoft.com/office/officeart/2005/8/layout/bList2"/>
    <dgm:cxn modelId="{00D2DE7F-0DCF-404C-8F9E-27712A8C8BA9}" type="presParOf" srcId="{37D02D11-5BAA-4954-8309-3F2F6F979234}" destId="{F560E44F-E02B-435E-B740-A202BCFD41D7}" srcOrd="9" destOrd="0" presId="urn:microsoft.com/office/officeart/2005/8/layout/bList2"/>
    <dgm:cxn modelId="{D877D386-AFF5-47FD-B716-15B8B1C4F649}" type="presParOf" srcId="{37D02D11-5BAA-4954-8309-3F2F6F979234}" destId="{D1E6F214-395A-4CF7-BFB8-9038C4D065A0}" srcOrd="10" destOrd="0" presId="urn:microsoft.com/office/officeart/2005/8/layout/bList2"/>
    <dgm:cxn modelId="{0C6336F6-D5D4-4B06-85B3-147C39885C4A}" type="presParOf" srcId="{D1E6F214-395A-4CF7-BFB8-9038C4D065A0}" destId="{6312D796-04B7-4315-BB19-571B98F34071}" srcOrd="0" destOrd="0" presId="urn:microsoft.com/office/officeart/2005/8/layout/bList2"/>
    <dgm:cxn modelId="{3C38F7CE-C576-4AAC-97DD-8DBF4D636539}" type="presParOf" srcId="{D1E6F214-395A-4CF7-BFB8-9038C4D065A0}" destId="{A6E0C4DF-C604-4B75-BED8-CA0C9335FAC6}" srcOrd="1" destOrd="0" presId="urn:microsoft.com/office/officeart/2005/8/layout/bList2"/>
    <dgm:cxn modelId="{B6DF2AF0-8CC6-479E-A182-99B5C90EFCAE}" type="presParOf" srcId="{D1E6F214-395A-4CF7-BFB8-9038C4D065A0}" destId="{B7784C52-6E89-440B-8925-00EE92D88D69}" srcOrd="2" destOrd="0" presId="urn:microsoft.com/office/officeart/2005/8/layout/bList2"/>
    <dgm:cxn modelId="{995F8610-9E00-4A8C-9F69-36428B2E2A73}" type="presParOf" srcId="{D1E6F214-395A-4CF7-BFB8-9038C4D065A0}" destId="{2EF1897D-5E0A-4C3C-8490-4ED8503D82A9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102FD-D1CF-4B64-9812-E7C2F2702153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CF8DA6F-6945-4FD5-B0EC-ED69E05BCE09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 (май – июнь)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29DCD-2FA1-4859-A1C4-6428B9C4C8B6}" type="parTrans" cxnId="{BB4DC46C-8695-4621-B5DF-B98CB029FBF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C6EA13B8-A308-47BC-B261-C42B967CB673}" type="sibTrans" cxnId="{BB4DC46C-8695-4621-B5DF-B98CB029FBF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5E07FCB0-D7EA-4A5E-998A-A7DB179AB681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Основной этап (июль)</a:t>
          </a:r>
          <a:endParaRPr lang="ru-RU" sz="2400" b="1" u="none" dirty="0"/>
        </a:p>
      </dgm:t>
    </dgm:pt>
    <dgm:pt modelId="{C8F9C483-38C3-4977-80C4-21CE0D1EE5B0}" type="parTrans" cxnId="{FA076FE1-45FA-4779-962F-9383D6F5E8B6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10B4F80-EEB0-4E5A-8E5F-26C20B5CD064}" type="sibTrans" cxnId="{FA076FE1-45FA-4779-962F-9383D6F5E8B6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C82E5C68-38E0-4306-BFDC-DE95D7356A6C}">
      <dgm:prSet custT="1"/>
      <dgm:spPr>
        <a:solidFill>
          <a:srgbClr val="FFFFCC"/>
        </a:solidFill>
      </dgm:spPr>
      <dgm:t>
        <a:bodyPr/>
        <a:lstStyle/>
        <a:p>
          <a:r>
            <a:rPr lang="ru-RU" sz="2400" b="1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Организационный этап (в течение 2-3 дней в начале июля)</a:t>
          </a:r>
          <a:endParaRPr lang="ru-RU" sz="2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B88F3-C731-4D47-9E62-F4C3EBFB5675}" type="parTrans" cxnId="{77608945-4A2A-46BC-89B8-226311F8F6B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1FA1BCD2-D560-4A04-B29E-F37CCC34B535}" type="sibTrans" cxnId="{77608945-4A2A-46BC-89B8-226311F8F6B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6ECAEECE-8296-41F5-8A52-36E5426CFBEE}">
      <dgm:prSet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этап (июль)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7019C-DF86-4054-9EB5-06E54AADA0A2}" type="parTrans" cxnId="{0759F6BA-E3B1-4DDE-9C2F-D78C3238628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9303453A-D8AC-4529-B4D0-70E6765A4D76}" type="sibTrans" cxnId="{0759F6BA-E3B1-4DDE-9C2F-D78C3238628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BBA82F6-8BA2-466C-8D56-76977C5EAB57}" type="pres">
      <dgm:prSet presAssocID="{77E102FD-D1CF-4B64-9812-E7C2F27021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76F2A5-2D79-4EE2-8996-2902BBF0D12B}" type="pres">
      <dgm:prSet presAssocID="{77E102FD-D1CF-4B64-9812-E7C2F2702153}" presName="Name1" presStyleCnt="0"/>
      <dgm:spPr/>
      <dgm:t>
        <a:bodyPr/>
        <a:lstStyle/>
        <a:p>
          <a:endParaRPr lang="ru-RU"/>
        </a:p>
      </dgm:t>
    </dgm:pt>
    <dgm:pt modelId="{4D186E97-F080-4925-9809-33C276075927}" type="pres">
      <dgm:prSet presAssocID="{77E102FD-D1CF-4B64-9812-E7C2F2702153}" presName="cycle" presStyleCnt="0"/>
      <dgm:spPr/>
      <dgm:t>
        <a:bodyPr/>
        <a:lstStyle/>
        <a:p>
          <a:endParaRPr lang="ru-RU"/>
        </a:p>
      </dgm:t>
    </dgm:pt>
    <dgm:pt modelId="{4E7269E9-D900-49B7-837B-F04CF450BA70}" type="pres">
      <dgm:prSet presAssocID="{77E102FD-D1CF-4B64-9812-E7C2F2702153}" presName="srcNode" presStyleLbl="node1" presStyleIdx="0" presStyleCnt="4"/>
      <dgm:spPr/>
      <dgm:t>
        <a:bodyPr/>
        <a:lstStyle/>
        <a:p>
          <a:endParaRPr lang="ru-RU"/>
        </a:p>
      </dgm:t>
    </dgm:pt>
    <dgm:pt modelId="{E0BA74EC-352E-4B37-9B13-32EA6EBEC6A5}" type="pres">
      <dgm:prSet presAssocID="{77E102FD-D1CF-4B64-9812-E7C2F2702153}" presName="conn" presStyleLbl="parChTrans1D2" presStyleIdx="0" presStyleCnt="1"/>
      <dgm:spPr/>
      <dgm:t>
        <a:bodyPr/>
        <a:lstStyle/>
        <a:p>
          <a:endParaRPr lang="ru-RU"/>
        </a:p>
      </dgm:t>
    </dgm:pt>
    <dgm:pt modelId="{B27D30DD-B13B-4BD6-AC54-9D10996A0464}" type="pres">
      <dgm:prSet presAssocID="{77E102FD-D1CF-4B64-9812-E7C2F2702153}" presName="extraNode" presStyleLbl="node1" presStyleIdx="0" presStyleCnt="4"/>
      <dgm:spPr/>
      <dgm:t>
        <a:bodyPr/>
        <a:lstStyle/>
        <a:p>
          <a:endParaRPr lang="ru-RU"/>
        </a:p>
      </dgm:t>
    </dgm:pt>
    <dgm:pt modelId="{7F23DC83-613D-4931-B2CD-CA0EE7EF45D8}" type="pres">
      <dgm:prSet presAssocID="{77E102FD-D1CF-4B64-9812-E7C2F2702153}" presName="dstNode" presStyleLbl="node1" presStyleIdx="0" presStyleCnt="4"/>
      <dgm:spPr/>
      <dgm:t>
        <a:bodyPr/>
        <a:lstStyle/>
        <a:p>
          <a:endParaRPr lang="ru-RU"/>
        </a:p>
      </dgm:t>
    </dgm:pt>
    <dgm:pt modelId="{C906183E-3FCB-4950-9BB6-2EB8784FE402}" type="pres">
      <dgm:prSet presAssocID="{3CF8DA6F-6945-4FD5-B0EC-ED69E05BCE0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F2A22-5641-4688-865C-03ED596A2010}" type="pres">
      <dgm:prSet presAssocID="{3CF8DA6F-6945-4FD5-B0EC-ED69E05BCE09}" presName="accent_1" presStyleCnt="0"/>
      <dgm:spPr/>
      <dgm:t>
        <a:bodyPr/>
        <a:lstStyle/>
        <a:p>
          <a:endParaRPr lang="ru-RU"/>
        </a:p>
      </dgm:t>
    </dgm:pt>
    <dgm:pt modelId="{506E8372-4B54-4A8C-B228-258F80C11DCE}" type="pres">
      <dgm:prSet presAssocID="{3CF8DA6F-6945-4FD5-B0EC-ED69E05BCE09}" presName="accentRepeatNode" presStyleLbl="solidFgAcc1" presStyleIdx="0" presStyleCnt="4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0FE50579-8060-4328-8DD4-1BD5A396A907}" type="pres">
      <dgm:prSet presAssocID="{C82E5C68-38E0-4306-BFDC-DE95D7356A6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D04A8-38A5-4DA4-A65B-ACF9B5D45700}" type="pres">
      <dgm:prSet presAssocID="{C82E5C68-38E0-4306-BFDC-DE95D7356A6C}" presName="accent_2" presStyleCnt="0"/>
      <dgm:spPr/>
      <dgm:t>
        <a:bodyPr/>
        <a:lstStyle/>
        <a:p>
          <a:endParaRPr lang="ru-RU"/>
        </a:p>
      </dgm:t>
    </dgm:pt>
    <dgm:pt modelId="{617580EF-53E0-41FB-9644-BFCF718BEF17}" type="pres">
      <dgm:prSet presAssocID="{C82E5C68-38E0-4306-BFDC-DE95D7356A6C}" presName="accentRepeatNode" presStyleLbl="solidFgAcc1" presStyleIdx="1" presStyleCnt="4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0EC6CFB8-8BFC-42A7-964D-FD255B1A3A4F}" type="pres">
      <dgm:prSet presAssocID="{5E07FCB0-D7EA-4A5E-998A-A7DB179AB68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C29C7-4DB5-437F-850F-60E7F4436532}" type="pres">
      <dgm:prSet presAssocID="{5E07FCB0-D7EA-4A5E-998A-A7DB179AB681}" presName="accent_3" presStyleCnt="0"/>
      <dgm:spPr/>
      <dgm:t>
        <a:bodyPr/>
        <a:lstStyle/>
        <a:p>
          <a:endParaRPr lang="ru-RU"/>
        </a:p>
      </dgm:t>
    </dgm:pt>
    <dgm:pt modelId="{FEF81B8B-83CA-4809-94F6-5C6356D8C36C}" type="pres">
      <dgm:prSet presAssocID="{5E07FCB0-D7EA-4A5E-998A-A7DB179AB681}" presName="accentRepeatNode" presStyleLbl="solidFgAcc1" presStyleIdx="2" presStyleCnt="4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0EA670F8-A28E-4D01-BA8D-766A1AACC5F3}" type="pres">
      <dgm:prSet presAssocID="{6ECAEECE-8296-41F5-8A52-36E5426CFB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4FE99-35E2-4FDE-9B30-B94E538090B5}" type="pres">
      <dgm:prSet presAssocID="{6ECAEECE-8296-41F5-8A52-36E5426CFBEE}" presName="accent_4" presStyleCnt="0"/>
      <dgm:spPr/>
      <dgm:t>
        <a:bodyPr/>
        <a:lstStyle/>
        <a:p>
          <a:endParaRPr lang="ru-RU"/>
        </a:p>
      </dgm:t>
    </dgm:pt>
    <dgm:pt modelId="{78C92505-975B-4979-B94A-5DFD5819A678}" type="pres">
      <dgm:prSet presAssocID="{6ECAEECE-8296-41F5-8A52-36E5426CFBEE}" presName="accentRepeatNode" presStyleLbl="solidFgAcc1" presStyleIdx="3" presStyleCnt="4"/>
      <dgm:spPr>
        <a:solidFill>
          <a:srgbClr val="3333CC"/>
        </a:solidFill>
      </dgm:spPr>
      <dgm:t>
        <a:bodyPr/>
        <a:lstStyle/>
        <a:p>
          <a:endParaRPr lang="ru-RU"/>
        </a:p>
      </dgm:t>
    </dgm:pt>
  </dgm:ptLst>
  <dgm:cxnLst>
    <dgm:cxn modelId="{60EE03D1-F11A-4F69-9E5D-C4B88015FE37}" type="presOf" srcId="{C6EA13B8-A308-47BC-B261-C42B967CB673}" destId="{E0BA74EC-352E-4B37-9B13-32EA6EBEC6A5}" srcOrd="0" destOrd="0" presId="urn:microsoft.com/office/officeart/2008/layout/VerticalCurvedList"/>
    <dgm:cxn modelId="{E2C5A18A-506E-42E9-983B-57D9B269584B}" type="presOf" srcId="{6ECAEECE-8296-41F5-8A52-36E5426CFBEE}" destId="{0EA670F8-A28E-4D01-BA8D-766A1AACC5F3}" srcOrd="0" destOrd="0" presId="urn:microsoft.com/office/officeart/2008/layout/VerticalCurvedList"/>
    <dgm:cxn modelId="{77608945-4A2A-46BC-89B8-226311F8F6BB}" srcId="{77E102FD-D1CF-4B64-9812-E7C2F2702153}" destId="{C82E5C68-38E0-4306-BFDC-DE95D7356A6C}" srcOrd="1" destOrd="0" parTransId="{25BB88F3-C731-4D47-9E62-F4C3EBFB5675}" sibTransId="{1FA1BCD2-D560-4A04-B29E-F37CCC34B535}"/>
    <dgm:cxn modelId="{FA076FE1-45FA-4779-962F-9383D6F5E8B6}" srcId="{77E102FD-D1CF-4B64-9812-E7C2F2702153}" destId="{5E07FCB0-D7EA-4A5E-998A-A7DB179AB681}" srcOrd="2" destOrd="0" parTransId="{C8F9C483-38C3-4977-80C4-21CE0D1EE5B0}" sibTransId="{E10B4F80-EEB0-4E5A-8E5F-26C20B5CD064}"/>
    <dgm:cxn modelId="{0BA2F4EE-F1B3-48F1-8C06-AE3D316D9737}" type="presOf" srcId="{3CF8DA6F-6945-4FD5-B0EC-ED69E05BCE09}" destId="{C906183E-3FCB-4950-9BB6-2EB8784FE402}" srcOrd="0" destOrd="0" presId="urn:microsoft.com/office/officeart/2008/layout/VerticalCurvedList"/>
    <dgm:cxn modelId="{8D77D6E6-07B9-46A8-8974-5B75F927DA55}" type="presOf" srcId="{5E07FCB0-D7EA-4A5E-998A-A7DB179AB681}" destId="{0EC6CFB8-8BFC-42A7-964D-FD255B1A3A4F}" srcOrd="0" destOrd="0" presId="urn:microsoft.com/office/officeart/2008/layout/VerticalCurvedList"/>
    <dgm:cxn modelId="{B16B0B03-CB06-46A4-935D-68EF4EF1F6AC}" type="presOf" srcId="{77E102FD-D1CF-4B64-9812-E7C2F2702153}" destId="{2BBA82F6-8BA2-466C-8D56-76977C5EAB57}" srcOrd="0" destOrd="0" presId="urn:microsoft.com/office/officeart/2008/layout/VerticalCurvedList"/>
    <dgm:cxn modelId="{BB4DC46C-8695-4621-B5DF-B98CB029FBF3}" srcId="{77E102FD-D1CF-4B64-9812-E7C2F2702153}" destId="{3CF8DA6F-6945-4FD5-B0EC-ED69E05BCE09}" srcOrd="0" destOrd="0" parTransId="{48B29DCD-2FA1-4859-A1C4-6428B9C4C8B6}" sibTransId="{C6EA13B8-A308-47BC-B261-C42B967CB673}"/>
    <dgm:cxn modelId="{0759F6BA-E3B1-4DDE-9C2F-D78C32386288}" srcId="{77E102FD-D1CF-4B64-9812-E7C2F2702153}" destId="{6ECAEECE-8296-41F5-8A52-36E5426CFBEE}" srcOrd="3" destOrd="0" parTransId="{7F27019C-DF86-4054-9EB5-06E54AADA0A2}" sibTransId="{9303453A-D8AC-4529-B4D0-70E6765A4D76}"/>
    <dgm:cxn modelId="{43E66D82-1D2D-4038-AA2E-2C1B8BEFA044}" type="presOf" srcId="{C82E5C68-38E0-4306-BFDC-DE95D7356A6C}" destId="{0FE50579-8060-4328-8DD4-1BD5A396A907}" srcOrd="0" destOrd="0" presId="urn:microsoft.com/office/officeart/2008/layout/VerticalCurvedList"/>
    <dgm:cxn modelId="{4AB7941A-9451-46A8-BC9B-43D7485DE335}" type="presParOf" srcId="{2BBA82F6-8BA2-466C-8D56-76977C5EAB57}" destId="{E976F2A5-2D79-4EE2-8996-2902BBF0D12B}" srcOrd="0" destOrd="0" presId="urn:microsoft.com/office/officeart/2008/layout/VerticalCurvedList"/>
    <dgm:cxn modelId="{A6CDEF61-9F93-4C64-BB69-8D98EEB0A642}" type="presParOf" srcId="{E976F2A5-2D79-4EE2-8996-2902BBF0D12B}" destId="{4D186E97-F080-4925-9809-33C276075927}" srcOrd="0" destOrd="0" presId="urn:microsoft.com/office/officeart/2008/layout/VerticalCurvedList"/>
    <dgm:cxn modelId="{F48EF913-49F1-4089-9116-20DCD048D05F}" type="presParOf" srcId="{4D186E97-F080-4925-9809-33C276075927}" destId="{4E7269E9-D900-49B7-837B-F04CF450BA70}" srcOrd="0" destOrd="0" presId="urn:microsoft.com/office/officeart/2008/layout/VerticalCurvedList"/>
    <dgm:cxn modelId="{DB484048-9D8E-4231-A912-05A320AB20AA}" type="presParOf" srcId="{4D186E97-F080-4925-9809-33C276075927}" destId="{E0BA74EC-352E-4B37-9B13-32EA6EBEC6A5}" srcOrd="1" destOrd="0" presId="urn:microsoft.com/office/officeart/2008/layout/VerticalCurvedList"/>
    <dgm:cxn modelId="{641057BE-9A4A-4998-914F-2CE7432B2414}" type="presParOf" srcId="{4D186E97-F080-4925-9809-33C276075927}" destId="{B27D30DD-B13B-4BD6-AC54-9D10996A0464}" srcOrd="2" destOrd="0" presId="urn:microsoft.com/office/officeart/2008/layout/VerticalCurvedList"/>
    <dgm:cxn modelId="{79ACA14F-E385-4D48-A475-9B521DEAEA4D}" type="presParOf" srcId="{4D186E97-F080-4925-9809-33C276075927}" destId="{7F23DC83-613D-4931-B2CD-CA0EE7EF45D8}" srcOrd="3" destOrd="0" presId="urn:microsoft.com/office/officeart/2008/layout/VerticalCurvedList"/>
    <dgm:cxn modelId="{A847A473-EB33-4A8F-8609-EE463AD187E8}" type="presParOf" srcId="{E976F2A5-2D79-4EE2-8996-2902BBF0D12B}" destId="{C906183E-3FCB-4950-9BB6-2EB8784FE402}" srcOrd="1" destOrd="0" presId="urn:microsoft.com/office/officeart/2008/layout/VerticalCurvedList"/>
    <dgm:cxn modelId="{15EEAF00-D479-4748-AFF4-E09E1F1025C7}" type="presParOf" srcId="{E976F2A5-2D79-4EE2-8996-2902BBF0D12B}" destId="{CA9F2A22-5641-4688-865C-03ED596A2010}" srcOrd="2" destOrd="0" presId="urn:microsoft.com/office/officeart/2008/layout/VerticalCurvedList"/>
    <dgm:cxn modelId="{31B7EFA5-6AAF-46AD-A948-72D6B3CAC589}" type="presParOf" srcId="{CA9F2A22-5641-4688-865C-03ED596A2010}" destId="{506E8372-4B54-4A8C-B228-258F80C11DCE}" srcOrd="0" destOrd="0" presId="urn:microsoft.com/office/officeart/2008/layout/VerticalCurvedList"/>
    <dgm:cxn modelId="{BB5C6784-A1E7-4EAE-A4FE-DBEF18C39660}" type="presParOf" srcId="{E976F2A5-2D79-4EE2-8996-2902BBF0D12B}" destId="{0FE50579-8060-4328-8DD4-1BD5A396A907}" srcOrd="3" destOrd="0" presId="urn:microsoft.com/office/officeart/2008/layout/VerticalCurvedList"/>
    <dgm:cxn modelId="{EA0988E8-8CEC-4B2C-AF25-8147F14301F8}" type="presParOf" srcId="{E976F2A5-2D79-4EE2-8996-2902BBF0D12B}" destId="{B58D04A8-38A5-4DA4-A65B-ACF9B5D45700}" srcOrd="4" destOrd="0" presId="urn:microsoft.com/office/officeart/2008/layout/VerticalCurvedList"/>
    <dgm:cxn modelId="{65FC93DB-F856-4F2A-B06C-E8613FF5332A}" type="presParOf" srcId="{B58D04A8-38A5-4DA4-A65B-ACF9B5D45700}" destId="{617580EF-53E0-41FB-9644-BFCF718BEF17}" srcOrd="0" destOrd="0" presId="urn:microsoft.com/office/officeart/2008/layout/VerticalCurvedList"/>
    <dgm:cxn modelId="{96C95A17-9738-4A30-86DF-12C982287499}" type="presParOf" srcId="{E976F2A5-2D79-4EE2-8996-2902BBF0D12B}" destId="{0EC6CFB8-8BFC-42A7-964D-FD255B1A3A4F}" srcOrd="5" destOrd="0" presId="urn:microsoft.com/office/officeart/2008/layout/VerticalCurvedList"/>
    <dgm:cxn modelId="{3814B40A-5021-4F85-96AC-4F0DE4572374}" type="presParOf" srcId="{E976F2A5-2D79-4EE2-8996-2902BBF0D12B}" destId="{080C29C7-4DB5-437F-850F-60E7F4436532}" srcOrd="6" destOrd="0" presId="urn:microsoft.com/office/officeart/2008/layout/VerticalCurvedList"/>
    <dgm:cxn modelId="{A8A6D39C-5A23-477B-AC72-F2070DDCE93D}" type="presParOf" srcId="{080C29C7-4DB5-437F-850F-60E7F4436532}" destId="{FEF81B8B-83CA-4809-94F6-5C6356D8C36C}" srcOrd="0" destOrd="0" presId="urn:microsoft.com/office/officeart/2008/layout/VerticalCurvedList"/>
    <dgm:cxn modelId="{CB19F8ED-A7F5-4ABE-84E2-F11B1E3C5388}" type="presParOf" srcId="{E976F2A5-2D79-4EE2-8996-2902BBF0D12B}" destId="{0EA670F8-A28E-4D01-BA8D-766A1AACC5F3}" srcOrd="7" destOrd="0" presId="urn:microsoft.com/office/officeart/2008/layout/VerticalCurvedList"/>
    <dgm:cxn modelId="{AB5AB34A-9657-45DE-AEA2-6DC144BB3990}" type="presParOf" srcId="{E976F2A5-2D79-4EE2-8996-2902BBF0D12B}" destId="{D074FE99-35E2-4FDE-9B30-B94E538090B5}" srcOrd="8" destOrd="0" presId="urn:microsoft.com/office/officeart/2008/layout/VerticalCurvedList"/>
    <dgm:cxn modelId="{65703BFD-F1BC-407E-B8B3-4E9849245416}" type="presParOf" srcId="{D074FE99-35E2-4FDE-9B30-B94E538090B5}" destId="{78C92505-975B-4979-B94A-5DFD5819A67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02FD-D1CF-4B64-9812-E7C2F2702153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CF8DA6F-6945-4FD5-B0EC-ED69E05BCE09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МАТЕРИАЛЬНО - ТЕХНИЧЕСКИЕ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29DCD-2FA1-4859-A1C4-6428B9C4C8B6}" type="parTrans" cxnId="{BB4DC46C-8695-4621-B5DF-B98CB029FBF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C6EA13B8-A308-47BC-B261-C42B967CB673}" type="sibTrans" cxnId="{BB4DC46C-8695-4621-B5DF-B98CB029FBF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5E07FCB0-D7EA-4A5E-998A-A7DB179AB681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МЕТОДИЧЕСКИЕ</a:t>
          </a:r>
          <a:endParaRPr lang="ru-RU" sz="2400" b="1" u="none" dirty="0"/>
        </a:p>
      </dgm:t>
    </dgm:pt>
    <dgm:pt modelId="{C8F9C483-38C3-4977-80C4-21CE0D1EE5B0}" type="parTrans" cxnId="{FA076FE1-45FA-4779-962F-9383D6F5E8B6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10B4F80-EEB0-4E5A-8E5F-26C20B5CD064}" type="sibTrans" cxnId="{FA076FE1-45FA-4779-962F-9383D6F5E8B6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C82E5C68-38E0-4306-BFDC-DE95D7356A6C}">
      <dgm:prSet custT="1"/>
      <dgm:spPr>
        <a:solidFill>
          <a:srgbClr val="FFFFCC"/>
        </a:solidFill>
      </dgm:spPr>
      <dgm:t>
        <a:bodyPr/>
        <a:lstStyle/>
        <a:p>
          <a:r>
            <a:rPr lang="ru-RU" sz="2400" b="1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КАДРОВЫЕ</a:t>
          </a:r>
          <a:endParaRPr lang="ru-RU" sz="2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B88F3-C731-4D47-9E62-F4C3EBFB5675}" type="parTrans" cxnId="{77608945-4A2A-46BC-89B8-226311F8F6B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1FA1BCD2-D560-4A04-B29E-F37CCC34B535}" type="sibTrans" cxnId="{77608945-4A2A-46BC-89B8-226311F8F6B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BBA82F6-8BA2-466C-8D56-76977C5EAB57}" type="pres">
      <dgm:prSet presAssocID="{77E102FD-D1CF-4B64-9812-E7C2F27021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76F2A5-2D79-4EE2-8996-2902BBF0D12B}" type="pres">
      <dgm:prSet presAssocID="{77E102FD-D1CF-4B64-9812-E7C2F2702153}" presName="Name1" presStyleCnt="0"/>
      <dgm:spPr/>
      <dgm:t>
        <a:bodyPr/>
        <a:lstStyle/>
        <a:p>
          <a:endParaRPr lang="ru-RU"/>
        </a:p>
      </dgm:t>
    </dgm:pt>
    <dgm:pt modelId="{4D186E97-F080-4925-9809-33C276075927}" type="pres">
      <dgm:prSet presAssocID="{77E102FD-D1CF-4B64-9812-E7C2F2702153}" presName="cycle" presStyleCnt="0"/>
      <dgm:spPr/>
      <dgm:t>
        <a:bodyPr/>
        <a:lstStyle/>
        <a:p>
          <a:endParaRPr lang="ru-RU"/>
        </a:p>
      </dgm:t>
    </dgm:pt>
    <dgm:pt modelId="{4E7269E9-D900-49B7-837B-F04CF450BA70}" type="pres">
      <dgm:prSet presAssocID="{77E102FD-D1CF-4B64-9812-E7C2F2702153}" presName="srcNode" presStyleLbl="node1" presStyleIdx="0" presStyleCnt="3"/>
      <dgm:spPr/>
      <dgm:t>
        <a:bodyPr/>
        <a:lstStyle/>
        <a:p>
          <a:endParaRPr lang="ru-RU"/>
        </a:p>
      </dgm:t>
    </dgm:pt>
    <dgm:pt modelId="{E0BA74EC-352E-4B37-9B13-32EA6EBEC6A5}" type="pres">
      <dgm:prSet presAssocID="{77E102FD-D1CF-4B64-9812-E7C2F2702153}" presName="conn" presStyleLbl="parChTrans1D2" presStyleIdx="0" presStyleCnt="1"/>
      <dgm:spPr/>
      <dgm:t>
        <a:bodyPr/>
        <a:lstStyle/>
        <a:p>
          <a:endParaRPr lang="ru-RU"/>
        </a:p>
      </dgm:t>
    </dgm:pt>
    <dgm:pt modelId="{B27D30DD-B13B-4BD6-AC54-9D10996A0464}" type="pres">
      <dgm:prSet presAssocID="{77E102FD-D1CF-4B64-9812-E7C2F2702153}" presName="extraNode" presStyleLbl="node1" presStyleIdx="0" presStyleCnt="3"/>
      <dgm:spPr/>
      <dgm:t>
        <a:bodyPr/>
        <a:lstStyle/>
        <a:p>
          <a:endParaRPr lang="ru-RU"/>
        </a:p>
      </dgm:t>
    </dgm:pt>
    <dgm:pt modelId="{7F23DC83-613D-4931-B2CD-CA0EE7EF45D8}" type="pres">
      <dgm:prSet presAssocID="{77E102FD-D1CF-4B64-9812-E7C2F2702153}" presName="dstNode" presStyleLbl="node1" presStyleIdx="0" presStyleCnt="3"/>
      <dgm:spPr/>
      <dgm:t>
        <a:bodyPr/>
        <a:lstStyle/>
        <a:p>
          <a:endParaRPr lang="ru-RU"/>
        </a:p>
      </dgm:t>
    </dgm:pt>
    <dgm:pt modelId="{C906183E-3FCB-4950-9BB6-2EB8784FE402}" type="pres">
      <dgm:prSet presAssocID="{3CF8DA6F-6945-4FD5-B0EC-ED69E05BCE0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F2A22-5641-4688-865C-03ED596A2010}" type="pres">
      <dgm:prSet presAssocID="{3CF8DA6F-6945-4FD5-B0EC-ED69E05BCE09}" presName="accent_1" presStyleCnt="0"/>
      <dgm:spPr/>
      <dgm:t>
        <a:bodyPr/>
        <a:lstStyle/>
        <a:p>
          <a:endParaRPr lang="ru-RU"/>
        </a:p>
      </dgm:t>
    </dgm:pt>
    <dgm:pt modelId="{506E8372-4B54-4A8C-B228-258F80C11DCE}" type="pres">
      <dgm:prSet presAssocID="{3CF8DA6F-6945-4FD5-B0EC-ED69E05BCE09}" presName="accentRepeatNode" presStyleLbl="solidFgAcc1" presStyleIdx="0" presStyleCnt="3" custScaleX="125920" custScaleY="118758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0FE50579-8060-4328-8DD4-1BD5A396A907}" type="pres">
      <dgm:prSet presAssocID="{C82E5C68-38E0-4306-BFDC-DE95D7356A6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D04A8-38A5-4DA4-A65B-ACF9B5D45700}" type="pres">
      <dgm:prSet presAssocID="{C82E5C68-38E0-4306-BFDC-DE95D7356A6C}" presName="accent_2" presStyleCnt="0"/>
      <dgm:spPr/>
      <dgm:t>
        <a:bodyPr/>
        <a:lstStyle/>
        <a:p>
          <a:endParaRPr lang="ru-RU"/>
        </a:p>
      </dgm:t>
    </dgm:pt>
    <dgm:pt modelId="{617580EF-53E0-41FB-9644-BFCF718BEF17}" type="pres">
      <dgm:prSet presAssocID="{C82E5C68-38E0-4306-BFDC-DE95D7356A6C}" presName="accentRepeatNode" presStyleLbl="solidFgAcc1" presStyleIdx="1" presStyleCnt="3" custScaleX="120044" custScaleY="120074" custLinFactNeighborY="4826"/>
      <dgm:spPr>
        <a:solidFill>
          <a:srgbClr val="3333CC"/>
        </a:solidFill>
      </dgm:spPr>
      <dgm:t>
        <a:bodyPr/>
        <a:lstStyle/>
        <a:p>
          <a:endParaRPr lang="ru-RU"/>
        </a:p>
      </dgm:t>
    </dgm:pt>
    <dgm:pt modelId="{0EC6CFB8-8BFC-42A7-964D-FD255B1A3A4F}" type="pres">
      <dgm:prSet presAssocID="{5E07FCB0-D7EA-4A5E-998A-A7DB179AB6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C29C7-4DB5-437F-850F-60E7F4436532}" type="pres">
      <dgm:prSet presAssocID="{5E07FCB0-D7EA-4A5E-998A-A7DB179AB681}" presName="accent_3" presStyleCnt="0"/>
      <dgm:spPr/>
      <dgm:t>
        <a:bodyPr/>
        <a:lstStyle/>
        <a:p>
          <a:endParaRPr lang="ru-RU"/>
        </a:p>
      </dgm:t>
    </dgm:pt>
    <dgm:pt modelId="{FEF81B8B-83CA-4809-94F6-5C6356D8C36C}" type="pres">
      <dgm:prSet presAssocID="{5E07FCB0-D7EA-4A5E-998A-A7DB179AB681}" presName="accentRepeatNode" presStyleLbl="solidFgAcc1" presStyleIdx="2" presStyleCnt="3" custScaleX="122275" custScaleY="110274" custLinFactNeighborX="-4881" custLinFactNeighborY="10384"/>
      <dgm:spPr>
        <a:solidFill>
          <a:srgbClr val="3333CC"/>
        </a:solidFill>
      </dgm:spPr>
      <dgm:t>
        <a:bodyPr/>
        <a:lstStyle/>
        <a:p>
          <a:endParaRPr lang="ru-RU"/>
        </a:p>
      </dgm:t>
    </dgm:pt>
  </dgm:ptLst>
  <dgm:cxnLst>
    <dgm:cxn modelId="{60EE03D1-F11A-4F69-9E5D-C4B88015FE37}" type="presOf" srcId="{C6EA13B8-A308-47BC-B261-C42B967CB673}" destId="{E0BA74EC-352E-4B37-9B13-32EA6EBEC6A5}" srcOrd="0" destOrd="0" presId="urn:microsoft.com/office/officeart/2008/layout/VerticalCurvedList"/>
    <dgm:cxn modelId="{77608945-4A2A-46BC-89B8-226311F8F6BB}" srcId="{77E102FD-D1CF-4B64-9812-E7C2F2702153}" destId="{C82E5C68-38E0-4306-BFDC-DE95D7356A6C}" srcOrd="1" destOrd="0" parTransId="{25BB88F3-C731-4D47-9E62-F4C3EBFB5675}" sibTransId="{1FA1BCD2-D560-4A04-B29E-F37CCC34B535}"/>
    <dgm:cxn modelId="{FA076FE1-45FA-4779-962F-9383D6F5E8B6}" srcId="{77E102FD-D1CF-4B64-9812-E7C2F2702153}" destId="{5E07FCB0-D7EA-4A5E-998A-A7DB179AB681}" srcOrd="2" destOrd="0" parTransId="{C8F9C483-38C3-4977-80C4-21CE0D1EE5B0}" sibTransId="{E10B4F80-EEB0-4E5A-8E5F-26C20B5CD064}"/>
    <dgm:cxn modelId="{0BA2F4EE-F1B3-48F1-8C06-AE3D316D9737}" type="presOf" srcId="{3CF8DA6F-6945-4FD5-B0EC-ED69E05BCE09}" destId="{C906183E-3FCB-4950-9BB6-2EB8784FE402}" srcOrd="0" destOrd="0" presId="urn:microsoft.com/office/officeart/2008/layout/VerticalCurvedList"/>
    <dgm:cxn modelId="{8D77D6E6-07B9-46A8-8974-5B75F927DA55}" type="presOf" srcId="{5E07FCB0-D7EA-4A5E-998A-A7DB179AB681}" destId="{0EC6CFB8-8BFC-42A7-964D-FD255B1A3A4F}" srcOrd="0" destOrd="0" presId="urn:microsoft.com/office/officeart/2008/layout/VerticalCurvedList"/>
    <dgm:cxn modelId="{B16B0B03-CB06-46A4-935D-68EF4EF1F6AC}" type="presOf" srcId="{77E102FD-D1CF-4B64-9812-E7C2F2702153}" destId="{2BBA82F6-8BA2-466C-8D56-76977C5EAB57}" srcOrd="0" destOrd="0" presId="urn:microsoft.com/office/officeart/2008/layout/VerticalCurvedList"/>
    <dgm:cxn modelId="{BB4DC46C-8695-4621-B5DF-B98CB029FBF3}" srcId="{77E102FD-D1CF-4B64-9812-E7C2F2702153}" destId="{3CF8DA6F-6945-4FD5-B0EC-ED69E05BCE09}" srcOrd="0" destOrd="0" parTransId="{48B29DCD-2FA1-4859-A1C4-6428B9C4C8B6}" sibTransId="{C6EA13B8-A308-47BC-B261-C42B967CB673}"/>
    <dgm:cxn modelId="{43E66D82-1D2D-4038-AA2E-2C1B8BEFA044}" type="presOf" srcId="{C82E5C68-38E0-4306-BFDC-DE95D7356A6C}" destId="{0FE50579-8060-4328-8DD4-1BD5A396A907}" srcOrd="0" destOrd="0" presId="urn:microsoft.com/office/officeart/2008/layout/VerticalCurvedList"/>
    <dgm:cxn modelId="{4AB7941A-9451-46A8-BC9B-43D7485DE335}" type="presParOf" srcId="{2BBA82F6-8BA2-466C-8D56-76977C5EAB57}" destId="{E976F2A5-2D79-4EE2-8996-2902BBF0D12B}" srcOrd="0" destOrd="0" presId="urn:microsoft.com/office/officeart/2008/layout/VerticalCurvedList"/>
    <dgm:cxn modelId="{A6CDEF61-9F93-4C64-BB69-8D98EEB0A642}" type="presParOf" srcId="{E976F2A5-2D79-4EE2-8996-2902BBF0D12B}" destId="{4D186E97-F080-4925-9809-33C276075927}" srcOrd="0" destOrd="0" presId="urn:microsoft.com/office/officeart/2008/layout/VerticalCurvedList"/>
    <dgm:cxn modelId="{F48EF913-49F1-4089-9116-20DCD048D05F}" type="presParOf" srcId="{4D186E97-F080-4925-9809-33C276075927}" destId="{4E7269E9-D900-49B7-837B-F04CF450BA70}" srcOrd="0" destOrd="0" presId="urn:microsoft.com/office/officeart/2008/layout/VerticalCurvedList"/>
    <dgm:cxn modelId="{DB484048-9D8E-4231-A912-05A320AB20AA}" type="presParOf" srcId="{4D186E97-F080-4925-9809-33C276075927}" destId="{E0BA74EC-352E-4B37-9B13-32EA6EBEC6A5}" srcOrd="1" destOrd="0" presId="urn:microsoft.com/office/officeart/2008/layout/VerticalCurvedList"/>
    <dgm:cxn modelId="{641057BE-9A4A-4998-914F-2CE7432B2414}" type="presParOf" srcId="{4D186E97-F080-4925-9809-33C276075927}" destId="{B27D30DD-B13B-4BD6-AC54-9D10996A0464}" srcOrd="2" destOrd="0" presId="urn:microsoft.com/office/officeart/2008/layout/VerticalCurvedList"/>
    <dgm:cxn modelId="{79ACA14F-E385-4D48-A475-9B521DEAEA4D}" type="presParOf" srcId="{4D186E97-F080-4925-9809-33C276075927}" destId="{7F23DC83-613D-4931-B2CD-CA0EE7EF45D8}" srcOrd="3" destOrd="0" presId="urn:microsoft.com/office/officeart/2008/layout/VerticalCurvedList"/>
    <dgm:cxn modelId="{A847A473-EB33-4A8F-8609-EE463AD187E8}" type="presParOf" srcId="{E976F2A5-2D79-4EE2-8996-2902BBF0D12B}" destId="{C906183E-3FCB-4950-9BB6-2EB8784FE402}" srcOrd="1" destOrd="0" presId="urn:microsoft.com/office/officeart/2008/layout/VerticalCurvedList"/>
    <dgm:cxn modelId="{15EEAF00-D479-4748-AFF4-E09E1F1025C7}" type="presParOf" srcId="{E976F2A5-2D79-4EE2-8996-2902BBF0D12B}" destId="{CA9F2A22-5641-4688-865C-03ED596A2010}" srcOrd="2" destOrd="0" presId="urn:microsoft.com/office/officeart/2008/layout/VerticalCurvedList"/>
    <dgm:cxn modelId="{31B7EFA5-6AAF-46AD-A948-72D6B3CAC589}" type="presParOf" srcId="{CA9F2A22-5641-4688-865C-03ED596A2010}" destId="{506E8372-4B54-4A8C-B228-258F80C11DCE}" srcOrd="0" destOrd="0" presId="urn:microsoft.com/office/officeart/2008/layout/VerticalCurvedList"/>
    <dgm:cxn modelId="{BB5C6784-A1E7-4EAE-A4FE-DBEF18C39660}" type="presParOf" srcId="{E976F2A5-2D79-4EE2-8996-2902BBF0D12B}" destId="{0FE50579-8060-4328-8DD4-1BD5A396A907}" srcOrd="3" destOrd="0" presId="urn:microsoft.com/office/officeart/2008/layout/VerticalCurvedList"/>
    <dgm:cxn modelId="{EA0988E8-8CEC-4B2C-AF25-8147F14301F8}" type="presParOf" srcId="{E976F2A5-2D79-4EE2-8996-2902BBF0D12B}" destId="{B58D04A8-38A5-4DA4-A65B-ACF9B5D45700}" srcOrd="4" destOrd="0" presId="urn:microsoft.com/office/officeart/2008/layout/VerticalCurvedList"/>
    <dgm:cxn modelId="{65FC93DB-F856-4F2A-B06C-E8613FF5332A}" type="presParOf" srcId="{B58D04A8-38A5-4DA4-A65B-ACF9B5D45700}" destId="{617580EF-53E0-41FB-9644-BFCF718BEF17}" srcOrd="0" destOrd="0" presId="urn:microsoft.com/office/officeart/2008/layout/VerticalCurvedList"/>
    <dgm:cxn modelId="{96C95A17-9738-4A30-86DF-12C982287499}" type="presParOf" srcId="{E976F2A5-2D79-4EE2-8996-2902BBF0D12B}" destId="{0EC6CFB8-8BFC-42A7-964D-FD255B1A3A4F}" srcOrd="5" destOrd="0" presId="urn:microsoft.com/office/officeart/2008/layout/VerticalCurvedList"/>
    <dgm:cxn modelId="{3814B40A-5021-4F85-96AC-4F0DE4572374}" type="presParOf" srcId="{E976F2A5-2D79-4EE2-8996-2902BBF0D12B}" destId="{080C29C7-4DB5-437F-850F-60E7F4436532}" srcOrd="6" destOrd="0" presId="urn:microsoft.com/office/officeart/2008/layout/VerticalCurvedList"/>
    <dgm:cxn modelId="{A8A6D39C-5A23-477B-AC72-F2070DDCE93D}" type="presParOf" srcId="{080C29C7-4DB5-437F-850F-60E7F4436532}" destId="{FEF81B8B-83CA-4809-94F6-5C6356D8C36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9DBAA7-4C77-4E8A-B3A2-0C5B9F4B54C1}" type="doc">
      <dgm:prSet loTypeId="urn:microsoft.com/office/officeart/2005/8/layout/chevron2" loCatId="process" qsTypeId="urn:microsoft.com/office/officeart/2005/8/quickstyle/3d2#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B72A4E-51EE-4656-9387-C60E335F461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00CC">
            <a:alpha val="60000"/>
          </a:srgbClr>
        </a:solidFill>
        <a:ln>
          <a:solidFill>
            <a:srgbClr val="92D050"/>
          </a:solidFill>
        </a:ln>
      </dgm:spPr>
      <dgm:t>
        <a:bodyPr/>
        <a:lstStyle/>
        <a:p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00D5C-4012-410A-BE35-107CF90260F1}" type="parTrans" cxnId="{EB38DE1C-FC6A-4936-988F-C4D955EA0F59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FF5540EC-3387-4D61-A917-B81A68ABD561}" type="sibTrans" cxnId="{EB38DE1C-FC6A-4936-988F-C4D955EA0F59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870FDC79-6731-4B7D-B675-473DBE875DE3}">
      <dgm:prSet phldrT="[Текст]" custT="1"/>
      <dgm:spPr>
        <a:solidFill>
          <a:srgbClr val="FFFFCC"/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b="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общее оздоровление организма и укрепление здоровья</a:t>
          </a:r>
          <a:endParaRPr lang="ru-RU" sz="2400" b="0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51FDB8-21DA-4202-A6AE-FD88C6005B82}" type="parTrans" cxnId="{2916AD49-1909-4DE0-8074-5435A0B2FBCE}">
      <dgm:prSet custT="1"/>
      <dgm:spPr/>
      <dgm:t>
        <a:bodyPr/>
        <a:lstStyle/>
        <a:p>
          <a:endParaRPr lang="ru-RU" sz="150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ED8340-9918-41FF-A38E-6F94CA098113}" type="sibTrans" cxnId="{2916AD49-1909-4DE0-8074-5435A0B2FBC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8C85B3F-71CC-4034-9C00-5CBABA8242BD}">
      <dgm:prSet phldrT="[Текст]"/>
      <dgm:spPr>
        <a:solidFill>
          <a:srgbClr val="0000CC">
            <a:alpha val="60000"/>
          </a:srgbClr>
        </a:solidFill>
      </dgm:spPr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17BE3146-D103-4D65-A336-BD2EF746838C}" type="sibTrans" cxnId="{0D572081-70C7-4B22-BF04-FF0DB9392696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C019070-CC2A-4DB3-944A-00489A83EC0F}" type="parTrans" cxnId="{0D572081-70C7-4B22-BF04-FF0DB9392696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B88F8E9F-1684-496E-A9C0-494BB6AA7CB1}">
      <dgm:prSet/>
      <dgm:spPr>
        <a:solidFill>
          <a:srgbClr val="0000CC">
            <a:alpha val="60000"/>
          </a:srgbClr>
        </a:solidFill>
      </dgm:spPr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8F037634-7FEC-46E1-A7AA-A40ECAA103F3}" type="sibTrans" cxnId="{0603C579-E373-4DD5-8AA5-B279577261E9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324ECE2-37FD-4644-A4F7-051782435E69}" type="parTrans" cxnId="{0603C579-E373-4DD5-8AA5-B279577261E9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62AAF132-634A-46EE-ADA9-8BE87E8A8408}">
      <dgm:prSet/>
      <dgm:spPr>
        <a:solidFill>
          <a:srgbClr val="0000CC">
            <a:alpha val="60000"/>
          </a:srgbClr>
        </a:solidFill>
      </dgm:spPr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F57445C2-B9F4-41C1-9418-2F3DBDA1268C}" type="sibTrans" cxnId="{442922D1-6C1C-4C41-A5CE-01A0F39A247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47C3FEF5-E47D-48A6-8E40-CB22E6A6CDFB}" type="parTrans" cxnId="{442922D1-6C1C-4C41-A5CE-01A0F39A247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9566A06-E9D2-4F99-8441-9792339A2825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pPr algn="just"/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кругозора детей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7E45A-0D9D-41F9-80FC-62664D9EB603}" type="parTrans" cxnId="{78C20B33-4FD9-45A0-94D4-49B6EBF37340}">
      <dgm:prSet/>
      <dgm:spPr/>
      <dgm:t>
        <a:bodyPr/>
        <a:lstStyle/>
        <a:p>
          <a:endParaRPr lang="ru-RU"/>
        </a:p>
      </dgm:t>
    </dgm:pt>
    <dgm:pt modelId="{604DAB62-FF29-477A-AE41-4877B90AE3D5}" type="sibTrans" cxnId="{78C20B33-4FD9-45A0-94D4-49B6EBF37340}">
      <dgm:prSet/>
      <dgm:spPr/>
      <dgm:t>
        <a:bodyPr/>
        <a:lstStyle/>
        <a:p>
          <a:endParaRPr lang="ru-RU"/>
        </a:p>
      </dgm:t>
    </dgm:pt>
    <dgm:pt modelId="{0FF6FFCE-5E14-4F36-A28D-643BFF245D4E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умений и навыков индивидуальной и коллективной творческой деятельности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046BA-EE0B-44C3-8293-BD8838C403A1}" type="parTrans" cxnId="{E423A221-F5AA-4ED9-9F01-20E362B122BD}">
      <dgm:prSet/>
      <dgm:spPr/>
      <dgm:t>
        <a:bodyPr/>
        <a:lstStyle/>
        <a:p>
          <a:endParaRPr lang="ru-RU"/>
        </a:p>
      </dgm:t>
    </dgm:pt>
    <dgm:pt modelId="{C75A29F6-318D-4A89-A38D-B60187E2C29C}" type="sibTrans" cxnId="{E423A221-F5AA-4ED9-9F01-20E362B122BD}">
      <dgm:prSet/>
      <dgm:spPr/>
      <dgm:t>
        <a:bodyPr/>
        <a:lstStyle/>
        <a:p>
          <a:endParaRPr lang="ru-RU"/>
        </a:p>
      </dgm:t>
    </dgm:pt>
    <dgm:pt modelId="{B2FBF11C-DD27-4DD5-BEFC-3098157B8C8A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социальной активности обучающихся, развитие коммуникативных способностей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D5957-2752-41F1-8940-2A058A9BCD51}" type="parTrans" cxnId="{54D8DB2D-569D-446C-AD5A-8AF427B5F41D}">
      <dgm:prSet/>
      <dgm:spPr/>
      <dgm:t>
        <a:bodyPr/>
        <a:lstStyle/>
        <a:p>
          <a:endParaRPr lang="ru-RU"/>
        </a:p>
      </dgm:t>
    </dgm:pt>
    <dgm:pt modelId="{7A5B9EA1-D6EB-4411-9ACC-2DF399FEC7B0}" type="sibTrans" cxnId="{54D8DB2D-569D-446C-AD5A-8AF427B5F41D}">
      <dgm:prSet/>
      <dgm:spPr/>
      <dgm:t>
        <a:bodyPr/>
        <a:lstStyle/>
        <a:p>
          <a:endParaRPr lang="ru-RU"/>
        </a:p>
      </dgm:t>
    </dgm:pt>
    <dgm:pt modelId="{83FDCFD3-1F7D-4722-91AE-338A207CED12}" type="pres">
      <dgm:prSet presAssocID="{E39DBAA7-4C77-4E8A-B3A2-0C5B9F4B54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41906-5B48-464E-82F3-3DAB60FDD26A}" type="pres">
      <dgm:prSet presAssocID="{F5B72A4E-51EE-4656-9387-C60E335F4618}" presName="composite" presStyleCnt="0"/>
      <dgm:spPr/>
    </dgm:pt>
    <dgm:pt modelId="{484F6036-B3B6-44FE-AA26-645D8B6B6918}" type="pres">
      <dgm:prSet presAssocID="{F5B72A4E-51EE-4656-9387-C60E335F4618}" presName="parentText" presStyleLbl="alignNode1" presStyleIdx="0" presStyleCnt="4" custScaleX="150387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485B6A1F-4FBF-4060-9AB7-1D30D85255CA}" type="pres">
      <dgm:prSet presAssocID="{F5B72A4E-51EE-4656-9387-C60E335F4618}" presName="descendantText" presStyleLbl="alignAcc1" presStyleIdx="0" presStyleCnt="4" custScaleX="107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9577B-9433-4E6B-BEE5-02DCD241F13D}" type="pres">
      <dgm:prSet presAssocID="{FF5540EC-3387-4D61-A917-B81A68ABD561}" presName="sp" presStyleCnt="0"/>
      <dgm:spPr/>
    </dgm:pt>
    <dgm:pt modelId="{89C21EEA-A8E4-4026-8029-02BEAE2C36F9}" type="pres">
      <dgm:prSet presAssocID="{62AAF132-634A-46EE-ADA9-8BE87E8A8408}" presName="composite" presStyleCnt="0"/>
      <dgm:spPr/>
    </dgm:pt>
    <dgm:pt modelId="{34349664-54D5-40A5-8066-8725768734B9}" type="pres">
      <dgm:prSet presAssocID="{62AAF132-634A-46EE-ADA9-8BE87E8A8408}" presName="parentText" presStyleLbl="alignNode1" presStyleIdx="1" presStyleCnt="4" custScaleX="158875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8CD27134-BACF-4D36-9F7F-D5173DDF52B3}" type="pres">
      <dgm:prSet presAssocID="{62AAF132-634A-46EE-ADA9-8BE87E8A8408}" presName="descendantText" presStyleLbl="alignAcc1" presStyleIdx="1" presStyleCnt="4" custScaleX="10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19AA7-A30A-4CB0-9D49-BBE8AE546525}" type="pres">
      <dgm:prSet presAssocID="{F57445C2-B9F4-41C1-9418-2F3DBDA1268C}" presName="sp" presStyleCnt="0"/>
      <dgm:spPr/>
    </dgm:pt>
    <dgm:pt modelId="{B122A203-4953-4F04-8480-D56EE070CD19}" type="pres">
      <dgm:prSet presAssocID="{B88F8E9F-1684-496E-A9C0-494BB6AA7CB1}" presName="composite" presStyleCnt="0"/>
      <dgm:spPr/>
    </dgm:pt>
    <dgm:pt modelId="{B3E66C21-49A9-4167-841C-C07B4A95C880}" type="pres">
      <dgm:prSet presAssocID="{B88F8E9F-1684-496E-A9C0-494BB6AA7CB1}" presName="parentText" presStyleLbl="alignNode1" presStyleIdx="2" presStyleCnt="4" custScaleX="155954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1199E7EC-A72F-4220-8A02-3E67EAD64A1F}" type="pres">
      <dgm:prSet presAssocID="{B88F8E9F-1684-496E-A9C0-494BB6AA7CB1}" presName="descendantText" presStyleLbl="alignAcc1" presStyleIdx="2" presStyleCnt="4" custScaleX="106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F2FF8-0A2B-41C0-A461-EC2C518CF278}" type="pres">
      <dgm:prSet presAssocID="{8F037634-7FEC-46E1-A7AA-A40ECAA103F3}" presName="sp" presStyleCnt="0"/>
      <dgm:spPr/>
    </dgm:pt>
    <dgm:pt modelId="{52ABDA90-867B-40FE-8CA9-ED19E96A0050}" type="pres">
      <dgm:prSet presAssocID="{28C85B3F-71CC-4034-9C00-5CBABA8242BD}" presName="composite" presStyleCnt="0"/>
      <dgm:spPr/>
    </dgm:pt>
    <dgm:pt modelId="{ABE33E97-67EE-40DE-8D76-F4408B1F7D61}" type="pres">
      <dgm:prSet presAssocID="{28C85B3F-71CC-4034-9C00-5CBABA8242BD}" presName="parentText" presStyleLbl="alignNode1" presStyleIdx="3" presStyleCnt="4" custScaleX="148539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620ED079-E97F-4565-A850-DFBF05579008}" type="pres">
      <dgm:prSet presAssocID="{28C85B3F-71CC-4034-9C00-5CBABA8242BD}" presName="descendantText" presStyleLbl="alignAcc1" presStyleIdx="3" presStyleCnt="4" custScaleX="107336" custLinFactNeighborX="993" custLinFactNeighborY="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3A221-F5AA-4ED9-9F01-20E362B122BD}" srcId="{B88F8E9F-1684-496E-A9C0-494BB6AA7CB1}" destId="{0FF6FFCE-5E14-4F36-A28D-643BFF245D4E}" srcOrd="0" destOrd="0" parTransId="{BAC046BA-EE0B-44C3-8293-BD8838C403A1}" sibTransId="{C75A29F6-318D-4A89-A38D-B60187E2C29C}"/>
    <dgm:cxn modelId="{2916AD49-1909-4DE0-8074-5435A0B2FBCE}" srcId="{F5B72A4E-51EE-4656-9387-C60E335F4618}" destId="{870FDC79-6731-4B7D-B675-473DBE875DE3}" srcOrd="0" destOrd="0" parTransId="{C051FDB8-21DA-4202-A6AE-FD88C6005B82}" sibTransId="{7FED8340-9918-41FF-A38E-6F94CA098113}"/>
    <dgm:cxn modelId="{0D572081-70C7-4B22-BF04-FF0DB9392696}" srcId="{E39DBAA7-4C77-4E8A-B3A2-0C5B9F4B54C1}" destId="{28C85B3F-71CC-4034-9C00-5CBABA8242BD}" srcOrd="3" destOrd="0" parTransId="{2C019070-CC2A-4DB3-944A-00489A83EC0F}" sibTransId="{17BE3146-D103-4D65-A336-BD2EF746838C}"/>
    <dgm:cxn modelId="{E291F7E2-0B77-4A5E-9492-CB6866C3ACCB}" type="presOf" srcId="{B2FBF11C-DD27-4DD5-BEFC-3098157B8C8A}" destId="{8CD27134-BACF-4D36-9F7F-D5173DDF52B3}" srcOrd="0" destOrd="0" presId="urn:microsoft.com/office/officeart/2005/8/layout/chevron2"/>
    <dgm:cxn modelId="{8AB5EA56-3D74-4DFF-A604-6822DEFDD9BD}" type="presOf" srcId="{62AAF132-634A-46EE-ADA9-8BE87E8A8408}" destId="{34349664-54D5-40A5-8066-8725768734B9}" srcOrd="0" destOrd="0" presId="urn:microsoft.com/office/officeart/2005/8/layout/chevron2"/>
    <dgm:cxn modelId="{54D8DB2D-569D-446C-AD5A-8AF427B5F41D}" srcId="{62AAF132-634A-46EE-ADA9-8BE87E8A8408}" destId="{B2FBF11C-DD27-4DD5-BEFC-3098157B8C8A}" srcOrd="0" destOrd="0" parTransId="{5CFD5957-2752-41F1-8940-2A058A9BCD51}" sibTransId="{7A5B9EA1-D6EB-4411-9ACC-2DF399FEC7B0}"/>
    <dgm:cxn modelId="{82F10D20-FB0B-4D6D-9E92-E030686566E0}" type="presOf" srcId="{F5B72A4E-51EE-4656-9387-C60E335F4618}" destId="{484F6036-B3B6-44FE-AA26-645D8B6B6918}" srcOrd="0" destOrd="0" presId="urn:microsoft.com/office/officeart/2005/8/layout/chevron2"/>
    <dgm:cxn modelId="{78C20B33-4FD9-45A0-94D4-49B6EBF37340}" srcId="{28C85B3F-71CC-4034-9C00-5CBABA8242BD}" destId="{29566A06-E9D2-4F99-8441-9792339A2825}" srcOrd="0" destOrd="0" parTransId="{7267E45A-0D9D-41F9-80FC-62664D9EB603}" sibTransId="{604DAB62-FF29-477A-AE41-4877B90AE3D5}"/>
    <dgm:cxn modelId="{0A007677-14AF-46F4-BB88-EB90C525E402}" type="presOf" srcId="{E39DBAA7-4C77-4E8A-B3A2-0C5B9F4B54C1}" destId="{83FDCFD3-1F7D-4722-91AE-338A207CED12}" srcOrd="0" destOrd="0" presId="urn:microsoft.com/office/officeart/2005/8/layout/chevron2"/>
    <dgm:cxn modelId="{442922D1-6C1C-4C41-A5CE-01A0F39A247B}" srcId="{E39DBAA7-4C77-4E8A-B3A2-0C5B9F4B54C1}" destId="{62AAF132-634A-46EE-ADA9-8BE87E8A8408}" srcOrd="1" destOrd="0" parTransId="{47C3FEF5-E47D-48A6-8E40-CB22E6A6CDFB}" sibTransId="{F57445C2-B9F4-41C1-9418-2F3DBDA1268C}"/>
    <dgm:cxn modelId="{9FDC20B0-8037-4D6B-8B8E-81F9CFBE14CB}" type="presOf" srcId="{870FDC79-6731-4B7D-B675-473DBE875DE3}" destId="{485B6A1F-4FBF-4060-9AB7-1D30D85255CA}" srcOrd="0" destOrd="0" presId="urn:microsoft.com/office/officeart/2005/8/layout/chevron2"/>
    <dgm:cxn modelId="{26AD559E-2731-4F23-9A2D-B32BC9CFD134}" type="presOf" srcId="{B88F8E9F-1684-496E-A9C0-494BB6AA7CB1}" destId="{B3E66C21-49A9-4167-841C-C07B4A95C880}" srcOrd="0" destOrd="0" presId="urn:microsoft.com/office/officeart/2005/8/layout/chevron2"/>
    <dgm:cxn modelId="{B662AD6F-304B-4EBC-AFEE-0E79C988E75C}" type="presOf" srcId="{28C85B3F-71CC-4034-9C00-5CBABA8242BD}" destId="{ABE33E97-67EE-40DE-8D76-F4408B1F7D61}" srcOrd="0" destOrd="0" presId="urn:microsoft.com/office/officeart/2005/8/layout/chevron2"/>
    <dgm:cxn modelId="{EB38DE1C-FC6A-4936-988F-C4D955EA0F59}" srcId="{E39DBAA7-4C77-4E8A-B3A2-0C5B9F4B54C1}" destId="{F5B72A4E-51EE-4656-9387-C60E335F4618}" srcOrd="0" destOrd="0" parTransId="{40E00D5C-4012-410A-BE35-107CF90260F1}" sibTransId="{FF5540EC-3387-4D61-A917-B81A68ABD561}"/>
    <dgm:cxn modelId="{0603C579-E373-4DD5-8AA5-B279577261E9}" srcId="{E39DBAA7-4C77-4E8A-B3A2-0C5B9F4B54C1}" destId="{B88F8E9F-1684-496E-A9C0-494BB6AA7CB1}" srcOrd="2" destOrd="0" parTransId="{E324ECE2-37FD-4644-A4F7-051782435E69}" sibTransId="{8F037634-7FEC-46E1-A7AA-A40ECAA103F3}"/>
    <dgm:cxn modelId="{B4FC94D0-E2EA-4EE0-918B-3935E3176FBC}" type="presOf" srcId="{29566A06-E9D2-4F99-8441-9792339A2825}" destId="{620ED079-E97F-4565-A850-DFBF05579008}" srcOrd="0" destOrd="0" presId="urn:microsoft.com/office/officeart/2005/8/layout/chevron2"/>
    <dgm:cxn modelId="{F6F5DD34-497F-40CF-A010-A7A59B6DD3DF}" type="presOf" srcId="{0FF6FFCE-5E14-4F36-A28D-643BFF245D4E}" destId="{1199E7EC-A72F-4220-8A02-3E67EAD64A1F}" srcOrd="0" destOrd="0" presId="urn:microsoft.com/office/officeart/2005/8/layout/chevron2"/>
    <dgm:cxn modelId="{375F9BB6-089F-480B-8605-CADC1A003105}" type="presParOf" srcId="{83FDCFD3-1F7D-4722-91AE-338A207CED12}" destId="{E9C41906-5B48-464E-82F3-3DAB60FDD26A}" srcOrd="0" destOrd="0" presId="urn:microsoft.com/office/officeart/2005/8/layout/chevron2"/>
    <dgm:cxn modelId="{1F515EAB-8D3A-42C0-A838-BCA45691714F}" type="presParOf" srcId="{E9C41906-5B48-464E-82F3-3DAB60FDD26A}" destId="{484F6036-B3B6-44FE-AA26-645D8B6B6918}" srcOrd="0" destOrd="0" presId="urn:microsoft.com/office/officeart/2005/8/layout/chevron2"/>
    <dgm:cxn modelId="{66DE8E13-8F0E-4546-B4EB-4CE39BB27362}" type="presParOf" srcId="{E9C41906-5B48-464E-82F3-3DAB60FDD26A}" destId="{485B6A1F-4FBF-4060-9AB7-1D30D85255CA}" srcOrd="1" destOrd="0" presId="urn:microsoft.com/office/officeart/2005/8/layout/chevron2"/>
    <dgm:cxn modelId="{7422466C-5547-4400-B139-46FBB3EEFE7E}" type="presParOf" srcId="{83FDCFD3-1F7D-4722-91AE-338A207CED12}" destId="{19E9577B-9433-4E6B-BEE5-02DCD241F13D}" srcOrd="1" destOrd="0" presId="urn:microsoft.com/office/officeart/2005/8/layout/chevron2"/>
    <dgm:cxn modelId="{6D8FE7C3-1906-44B3-9BCD-8BC4306C0122}" type="presParOf" srcId="{83FDCFD3-1F7D-4722-91AE-338A207CED12}" destId="{89C21EEA-A8E4-4026-8029-02BEAE2C36F9}" srcOrd="2" destOrd="0" presId="urn:microsoft.com/office/officeart/2005/8/layout/chevron2"/>
    <dgm:cxn modelId="{8997C861-B3F8-4AF4-A1CE-C8CAFB531B7B}" type="presParOf" srcId="{89C21EEA-A8E4-4026-8029-02BEAE2C36F9}" destId="{34349664-54D5-40A5-8066-8725768734B9}" srcOrd="0" destOrd="0" presId="urn:microsoft.com/office/officeart/2005/8/layout/chevron2"/>
    <dgm:cxn modelId="{1B9B32C2-EA4D-4348-9A0E-899BDF68F8A1}" type="presParOf" srcId="{89C21EEA-A8E4-4026-8029-02BEAE2C36F9}" destId="{8CD27134-BACF-4D36-9F7F-D5173DDF52B3}" srcOrd="1" destOrd="0" presId="urn:microsoft.com/office/officeart/2005/8/layout/chevron2"/>
    <dgm:cxn modelId="{DBDD8DE8-A367-4E83-B000-7AE59D45035F}" type="presParOf" srcId="{83FDCFD3-1F7D-4722-91AE-338A207CED12}" destId="{3EB19AA7-A30A-4CB0-9D49-BBE8AE546525}" srcOrd="3" destOrd="0" presId="urn:microsoft.com/office/officeart/2005/8/layout/chevron2"/>
    <dgm:cxn modelId="{FC0E63F2-04DE-481F-B300-423869EEA691}" type="presParOf" srcId="{83FDCFD3-1F7D-4722-91AE-338A207CED12}" destId="{B122A203-4953-4F04-8480-D56EE070CD19}" srcOrd="4" destOrd="0" presId="urn:microsoft.com/office/officeart/2005/8/layout/chevron2"/>
    <dgm:cxn modelId="{76D542BB-EDDA-4AED-A6D6-F28F3D36C32F}" type="presParOf" srcId="{B122A203-4953-4F04-8480-D56EE070CD19}" destId="{B3E66C21-49A9-4167-841C-C07B4A95C880}" srcOrd="0" destOrd="0" presId="urn:microsoft.com/office/officeart/2005/8/layout/chevron2"/>
    <dgm:cxn modelId="{0DBF00AD-63DA-4395-8134-883817878B24}" type="presParOf" srcId="{B122A203-4953-4F04-8480-D56EE070CD19}" destId="{1199E7EC-A72F-4220-8A02-3E67EAD64A1F}" srcOrd="1" destOrd="0" presId="urn:microsoft.com/office/officeart/2005/8/layout/chevron2"/>
    <dgm:cxn modelId="{A2E09E72-1FA8-49D9-9C70-200C338BE996}" type="presParOf" srcId="{83FDCFD3-1F7D-4722-91AE-338A207CED12}" destId="{936F2FF8-0A2B-41C0-A461-EC2C518CF278}" srcOrd="5" destOrd="0" presId="urn:microsoft.com/office/officeart/2005/8/layout/chevron2"/>
    <dgm:cxn modelId="{A62D56D2-B7F1-456C-BDB2-6CB270E77B52}" type="presParOf" srcId="{83FDCFD3-1F7D-4722-91AE-338A207CED12}" destId="{52ABDA90-867B-40FE-8CA9-ED19E96A0050}" srcOrd="6" destOrd="0" presId="urn:microsoft.com/office/officeart/2005/8/layout/chevron2"/>
    <dgm:cxn modelId="{27716F44-6DA8-44DA-B30A-BDA2FE4B9ED5}" type="presParOf" srcId="{52ABDA90-867B-40FE-8CA9-ED19E96A0050}" destId="{ABE33E97-67EE-40DE-8D76-F4408B1F7D61}" srcOrd="0" destOrd="0" presId="urn:microsoft.com/office/officeart/2005/8/layout/chevron2"/>
    <dgm:cxn modelId="{E09D2D4B-C4A7-4831-8492-F3CC4374C9DC}" type="presParOf" srcId="{52ABDA90-867B-40FE-8CA9-ED19E96A0050}" destId="{620ED079-E97F-4565-A850-DFBF05579008}" srcOrd="1" destOrd="0" presId="urn:microsoft.com/office/officeart/2005/8/layout/chevron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D20B5-175C-483C-B90C-CAA8BA4D5B34}" type="doc">
      <dgm:prSet loTypeId="urn:microsoft.com/office/officeart/2005/8/layout/pyramid2" loCatId="pyramid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403AE33-34A3-4959-BB00-C0E5ABAA4E38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pPr algn="just"/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Результаты анкетирования</a:t>
          </a:r>
          <a:endParaRPr lang="ru-RU" sz="2800" dirty="0">
            <a:solidFill>
              <a:srgbClr val="002060"/>
            </a:solidFill>
          </a:endParaRPr>
        </a:p>
      </dgm:t>
    </dgm:pt>
    <dgm:pt modelId="{C818F8E5-851D-4A9C-A36A-C04CE6D277B8}" type="parTrans" cxnId="{5BC0DC6B-6FAC-442A-BE2C-075E3BE56701}">
      <dgm:prSet/>
      <dgm:spPr/>
      <dgm:t>
        <a:bodyPr/>
        <a:lstStyle/>
        <a:p>
          <a:endParaRPr lang="ru-RU"/>
        </a:p>
      </dgm:t>
    </dgm:pt>
    <dgm:pt modelId="{A9538158-E073-4195-AE49-9193CCE75E75}" type="sibTrans" cxnId="{5BC0DC6B-6FAC-442A-BE2C-075E3BE56701}">
      <dgm:prSet/>
      <dgm:spPr/>
      <dgm:t>
        <a:bodyPr/>
        <a:lstStyle/>
        <a:p>
          <a:endParaRPr lang="ru-RU"/>
        </a:p>
      </dgm:t>
    </dgm:pt>
    <dgm:pt modelId="{1BAC9447-308B-47F0-8834-A4CCD822C508}" type="pres">
      <dgm:prSet presAssocID="{19CD20B5-175C-483C-B90C-CAA8BA4D5B3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08015BA-5147-434A-B399-0B2C54F27710}" type="pres">
      <dgm:prSet presAssocID="{19CD20B5-175C-483C-B90C-CAA8BA4D5B34}" presName="pyramid" presStyleLbl="node1" presStyleIdx="0" presStyleCnt="1" custLinFactNeighborX="-5545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77E41A2-4C55-4180-8A54-7E70E430E67A}" type="pres">
      <dgm:prSet presAssocID="{19CD20B5-175C-483C-B90C-CAA8BA4D5B34}" presName="theList" presStyleCnt="0"/>
      <dgm:spPr/>
      <dgm:t>
        <a:bodyPr/>
        <a:lstStyle/>
        <a:p>
          <a:endParaRPr lang="ru-RU"/>
        </a:p>
      </dgm:t>
    </dgm:pt>
    <dgm:pt modelId="{97470095-EE3A-4AA5-8B12-9CBD4A7F6B2A}" type="pres">
      <dgm:prSet presAssocID="{B403AE33-34A3-4959-BB00-C0E5ABAA4E38}" presName="aNode" presStyleLbl="fgAcc1" presStyleIdx="0" presStyleCnt="1" custScaleX="247412" custScaleY="29437" custLinFactY="-596" custLinFactNeighborX="278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1E90-DDC8-4C28-A65C-24AA2D8FADAF}" type="pres">
      <dgm:prSet presAssocID="{B403AE33-34A3-4959-BB00-C0E5ABAA4E38}" presName="aSpace" presStyleCnt="0"/>
      <dgm:spPr/>
      <dgm:t>
        <a:bodyPr/>
        <a:lstStyle/>
        <a:p>
          <a:endParaRPr lang="ru-RU"/>
        </a:p>
      </dgm:t>
    </dgm:pt>
  </dgm:ptLst>
  <dgm:cxnLst>
    <dgm:cxn modelId="{5AF8E661-8266-478D-B285-4C72693500ED}" type="presOf" srcId="{19CD20B5-175C-483C-B90C-CAA8BA4D5B34}" destId="{1BAC9447-308B-47F0-8834-A4CCD822C508}" srcOrd="0" destOrd="0" presId="urn:microsoft.com/office/officeart/2005/8/layout/pyramid2"/>
    <dgm:cxn modelId="{8917496A-9172-43DE-A2BC-5102C54A88C4}" type="presOf" srcId="{B403AE33-34A3-4959-BB00-C0E5ABAA4E38}" destId="{97470095-EE3A-4AA5-8B12-9CBD4A7F6B2A}" srcOrd="0" destOrd="0" presId="urn:microsoft.com/office/officeart/2005/8/layout/pyramid2"/>
    <dgm:cxn modelId="{5BC0DC6B-6FAC-442A-BE2C-075E3BE56701}" srcId="{19CD20B5-175C-483C-B90C-CAA8BA4D5B34}" destId="{B403AE33-34A3-4959-BB00-C0E5ABAA4E38}" srcOrd="0" destOrd="0" parTransId="{C818F8E5-851D-4A9C-A36A-C04CE6D277B8}" sibTransId="{A9538158-E073-4195-AE49-9193CCE75E75}"/>
    <dgm:cxn modelId="{22EA3522-F0BE-4D40-9B7D-DD2CA22368F0}" type="presParOf" srcId="{1BAC9447-308B-47F0-8834-A4CCD822C508}" destId="{408015BA-5147-434A-B399-0B2C54F27710}" srcOrd="0" destOrd="0" presId="urn:microsoft.com/office/officeart/2005/8/layout/pyramid2"/>
    <dgm:cxn modelId="{9830FB92-015C-4E01-B531-B9A70EB8C07C}" type="presParOf" srcId="{1BAC9447-308B-47F0-8834-A4CCD822C508}" destId="{377E41A2-4C55-4180-8A54-7E70E430E67A}" srcOrd="1" destOrd="0" presId="urn:microsoft.com/office/officeart/2005/8/layout/pyramid2"/>
    <dgm:cxn modelId="{A3BA85EF-604F-499E-9796-32B214AA4520}" type="presParOf" srcId="{377E41A2-4C55-4180-8A54-7E70E430E67A}" destId="{97470095-EE3A-4AA5-8B12-9CBD4A7F6B2A}" srcOrd="0" destOrd="0" presId="urn:microsoft.com/office/officeart/2005/8/layout/pyramid2"/>
    <dgm:cxn modelId="{982410A4-EB8E-4AC8-ADB0-548DCCD0B0DE}" type="presParOf" srcId="{377E41A2-4C55-4180-8A54-7E70E430E67A}" destId="{107D1E90-DDC8-4C28-A65C-24AA2D8FADA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C985E-F598-42D2-AEBA-F5E4945D936D}">
      <dsp:nvSpPr>
        <dsp:cNvPr id="0" name=""/>
        <dsp:cNvSpPr/>
      </dsp:nvSpPr>
      <dsp:spPr>
        <a:xfrm>
          <a:off x="2739605" y="0"/>
          <a:ext cx="2647343" cy="1019500"/>
        </a:xfrm>
        <a:prstGeom prst="roundRect">
          <a:avLst/>
        </a:prstGeom>
        <a:solidFill>
          <a:srgbClr val="92D050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Оздоровительная</a:t>
          </a:r>
          <a:endParaRPr lang="ru-RU" sz="20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9373" y="49768"/>
        <a:ext cx="2547807" cy="919964"/>
      </dsp:txXfrm>
    </dsp:sp>
    <dsp:sp modelId="{76CF581E-57DE-4A35-BB77-A8B50DAA2392}">
      <dsp:nvSpPr>
        <dsp:cNvPr id="0" name=""/>
        <dsp:cNvSpPr/>
      </dsp:nvSpPr>
      <dsp:spPr>
        <a:xfrm>
          <a:off x="1412999" y="323682"/>
          <a:ext cx="4809078" cy="4809078"/>
        </a:xfrm>
        <a:custGeom>
          <a:avLst/>
          <a:gdLst/>
          <a:ahLst/>
          <a:cxnLst/>
          <a:rect l="0" t="0" r="0" b="0"/>
          <a:pathLst>
            <a:path>
              <a:moveTo>
                <a:pt x="3978640" y="586844"/>
              </a:moveTo>
              <a:arcTo wR="2404539" hR="2404539" stAng="18653531" swAng="870874"/>
            </a:path>
          </a:pathLst>
        </a:custGeom>
        <a:noFill/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B71D1-6B71-4498-B754-EECC81E201C9}">
      <dsp:nvSpPr>
        <dsp:cNvPr id="0" name=""/>
        <dsp:cNvSpPr/>
      </dsp:nvSpPr>
      <dsp:spPr>
        <a:xfrm>
          <a:off x="4756187" y="1368158"/>
          <a:ext cx="2778969" cy="1019500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u="none" kern="1200" dirty="0" smtClean="0">
            <a:solidFill>
              <a:srgbClr val="7030A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досуговая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dirty="0" smtClean="0">
              <a:solidFill>
                <a:srgbClr val="7030A0"/>
              </a:solidFill>
            </a:rPr>
            <a:t> </a:t>
          </a:r>
          <a:endParaRPr lang="ru-RU" sz="1300" b="1" u="none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5955" y="1417926"/>
        <a:ext cx="2679433" cy="919964"/>
      </dsp:txXfrm>
    </dsp:sp>
    <dsp:sp modelId="{DB73CFA8-DA31-4B90-948E-2CAF9273DEB3}">
      <dsp:nvSpPr>
        <dsp:cNvPr id="0" name=""/>
        <dsp:cNvSpPr/>
      </dsp:nvSpPr>
      <dsp:spPr>
        <a:xfrm>
          <a:off x="1528562" y="182354"/>
          <a:ext cx="4809078" cy="4809078"/>
        </a:xfrm>
        <a:custGeom>
          <a:avLst/>
          <a:gdLst/>
          <a:ahLst/>
          <a:cxnLst/>
          <a:rect l="0" t="0" r="0" b="0"/>
          <a:pathLst>
            <a:path>
              <a:moveTo>
                <a:pt x="4801446" y="2213109"/>
              </a:moveTo>
              <a:arcTo wR="2404539" hR="2404539" stAng="21326025" swAng="1102408"/>
            </a:path>
          </a:pathLst>
        </a:custGeom>
        <a:noFill/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842A6-045D-4DC8-A76A-FE448CC8C43F}">
      <dsp:nvSpPr>
        <dsp:cNvPr id="0" name=""/>
        <dsp:cNvSpPr/>
      </dsp:nvSpPr>
      <dsp:spPr>
        <a:xfrm>
          <a:off x="4763501" y="3168354"/>
          <a:ext cx="2764366" cy="10195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Воспитывающая</a:t>
          </a:r>
          <a:endParaRPr lang="ru-RU" sz="18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13269" y="3218122"/>
        <a:ext cx="2664830" cy="919964"/>
      </dsp:txXfrm>
    </dsp:sp>
    <dsp:sp modelId="{0A61E8E6-2DC3-4C31-8386-A7122BBC7ADD}">
      <dsp:nvSpPr>
        <dsp:cNvPr id="0" name=""/>
        <dsp:cNvSpPr/>
      </dsp:nvSpPr>
      <dsp:spPr>
        <a:xfrm>
          <a:off x="1265242" y="836001"/>
          <a:ext cx="4809078" cy="4809078"/>
        </a:xfrm>
        <a:custGeom>
          <a:avLst/>
          <a:gdLst/>
          <a:ahLst/>
          <a:cxnLst/>
          <a:rect l="0" t="0" r="0" b="0"/>
          <a:pathLst>
            <a:path>
              <a:moveTo>
                <a:pt x="4611103" y="3359987"/>
              </a:moveTo>
              <a:arcTo wR="2404539" hR="2404539" stAng="1404764" swAng="1248228"/>
            </a:path>
          </a:pathLst>
        </a:custGeom>
        <a:noFill/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479E0-21E5-4DD7-9894-58D681424D29}">
      <dsp:nvSpPr>
        <dsp:cNvPr id="0" name=""/>
        <dsp:cNvSpPr/>
      </dsp:nvSpPr>
      <dsp:spPr>
        <a:xfrm>
          <a:off x="2739605" y="4811113"/>
          <a:ext cx="2647343" cy="1019500"/>
        </a:xfrm>
        <a:prstGeom prst="round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</a:t>
          </a:r>
          <a:endParaRPr lang="ru-RU" sz="18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9373" y="4860881"/>
        <a:ext cx="2547807" cy="919964"/>
      </dsp:txXfrm>
    </dsp:sp>
    <dsp:sp modelId="{622CA57F-4004-4C3B-AA92-CB77A6463E11}">
      <dsp:nvSpPr>
        <dsp:cNvPr id="0" name=""/>
        <dsp:cNvSpPr/>
      </dsp:nvSpPr>
      <dsp:spPr>
        <a:xfrm>
          <a:off x="1958556" y="745474"/>
          <a:ext cx="4809078" cy="4809078"/>
        </a:xfrm>
        <a:custGeom>
          <a:avLst/>
          <a:gdLst/>
          <a:ahLst/>
          <a:cxnLst/>
          <a:rect l="0" t="0" r="0" b="0"/>
          <a:pathLst>
            <a:path>
              <a:moveTo>
                <a:pt x="774213" y="4171979"/>
              </a:moveTo>
              <a:arcTo wR="2404539" hR="2404539" stAng="7961347" swAng="1309195"/>
            </a:path>
          </a:pathLst>
        </a:custGeom>
        <a:noFill/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7060-A0A0-4DA6-87A1-5C4EEE967983}">
      <dsp:nvSpPr>
        <dsp:cNvPr id="0" name=""/>
        <dsp:cNvSpPr/>
      </dsp:nvSpPr>
      <dsp:spPr>
        <a:xfrm>
          <a:off x="639919" y="3156963"/>
          <a:ext cx="2585687" cy="1019500"/>
        </a:xfrm>
        <a:prstGeom prst="roundRect">
          <a:avLst/>
        </a:prstGeom>
        <a:solidFill>
          <a:srgbClr val="00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Обучающая</a:t>
          </a:r>
          <a:endParaRPr lang="ru-RU" sz="1800" b="1" u="none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9687" y="3206731"/>
        <a:ext cx="2486151" cy="919964"/>
      </dsp:txXfrm>
    </dsp:sp>
    <dsp:sp modelId="{8D035DAC-D5CD-4DCB-856C-73FAD22BEC00}">
      <dsp:nvSpPr>
        <dsp:cNvPr id="0" name=""/>
        <dsp:cNvSpPr/>
      </dsp:nvSpPr>
      <dsp:spPr>
        <a:xfrm>
          <a:off x="1773042" y="293038"/>
          <a:ext cx="4809078" cy="4809078"/>
        </a:xfrm>
        <a:custGeom>
          <a:avLst/>
          <a:gdLst/>
          <a:ahLst/>
          <a:cxnLst/>
          <a:rect l="0" t="0" r="0" b="0"/>
          <a:pathLst>
            <a:path>
              <a:moveTo>
                <a:pt x="42810" y="2856256"/>
              </a:moveTo>
              <a:arcTo wR="2404539" hR="2404539" stAng="10150324" swAng="1099270"/>
            </a:path>
          </a:pathLst>
        </a:custGeom>
        <a:noFill/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50784-A4B0-4DB4-88AA-C76C47695EB4}">
      <dsp:nvSpPr>
        <dsp:cNvPr id="0" name=""/>
        <dsp:cNvSpPr/>
      </dsp:nvSpPr>
      <dsp:spPr>
        <a:xfrm>
          <a:off x="680198" y="1356761"/>
          <a:ext cx="2601340" cy="10195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Развлекательная</a:t>
          </a:r>
          <a:endParaRPr lang="ru-RU" sz="18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9966" y="1406529"/>
        <a:ext cx="2501804" cy="919964"/>
      </dsp:txXfrm>
    </dsp:sp>
    <dsp:sp modelId="{55D8A99C-DB11-4F0C-ACEF-27C347C45D38}">
      <dsp:nvSpPr>
        <dsp:cNvPr id="0" name=""/>
        <dsp:cNvSpPr/>
      </dsp:nvSpPr>
      <dsp:spPr>
        <a:xfrm>
          <a:off x="1893205" y="333332"/>
          <a:ext cx="4809078" cy="4809078"/>
        </a:xfrm>
        <a:custGeom>
          <a:avLst/>
          <a:gdLst/>
          <a:ahLst/>
          <a:cxnLst/>
          <a:rect l="0" t="0" r="0" b="0"/>
          <a:pathLst>
            <a:path>
              <a:moveTo>
                <a:pt x="439708" y="1018447"/>
              </a:moveTo>
              <a:arcTo wR="2404539" hR="2404539" stAng="12912065" swAng="855772"/>
            </a:path>
          </a:pathLst>
        </a:custGeom>
        <a:noFill/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E7DD2-87C1-4D07-B7C9-6D9207BAB47C}">
      <dsp:nvSpPr>
        <dsp:cNvPr id="0" name=""/>
        <dsp:cNvSpPr/>
      </dsp:nvSpPr>
      <dsp:spPr>
        <a:xfrm>
          <a:off x="439272" y="4528"/>
          <a:ext cx="2311727" cy="1725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2D958-7EF5-4797-8320-7CBDF623C731}">
      <dsp:nvSpPr>
        <dsp:cNvPr id="0" name=""/>
        <dsp:cNvSpPr/>
      </dsp:nvSpPr>
      <dsp:spPr>
        <a:xfrm>
          <a:off x="439272" y="1730184"/>
          <a:ext cx="2311727" cy="74203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ОФП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272" y="1730184"/>
        <a:ext cx="1627976" cy="742031"/>
      </dsp:txXfrm>
    </dsp:sp>
    <dsp:sp modelId="{8657E87E-22BC-4AE5-AA8C-0E5609B0FE4C}">
      <dsp:nvSpPr>
        <dsp:cNvPr id="0" name=""/>
        <dsp:cNvSpPr/>
      </dsp:nvSpPr>
      <dsp:spPr>
        <a:xfrm>
          <a:off x="2086265" y="1852580"/>
          <a:ext cx="809104" cy="809104"/>
        </a:xfrm>
        <a:prstGeom prst="ellipse">
          <a:avLst/>
        </a:prstGeom>
        <a:solidFill>
          <a:srgbClr val="33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F60EF-EEDB-4A02-B351-AD9B4CF21BFD}">
      <dsp:nvSpPr>
        <dsp:cNvPr id="0" name=""/>
        <dsp:cNvSpPr/>
      </dsp:nvSpPr>
      <dsp:spPr>
        <a:xfrm>
          <a:off x="3142198" y="4528"/>
          <a:ext cx="2311727" cy="1725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FE4AA-576D-4744-B62F-54A929AE2661}">
      <dsp:nvSpPr>
        <dsp:cNvPr id="0" name=""/>
        <dsp:cNvSpPr/>
      </dsp:nvSpPr>
      <dsp:spPr>
        <a:xfrm>
          <a:off x="3142198" y="1730184"/>
          <a:ext cx="2311727" cy="74203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Спортивные соревнования, игры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2198" y="1730184"/>
        <a:ext cx="1627976" cy="742031"/>
      </dsp:txXfrm>
    </dsp:sp>
    <dsp:sp modelId="{1F7CCC11-3B08-468A-8CC1-70966C93D33B}">
      <dsp:nvSpPr>
        <dsp:cNvPr id="0" name=""/>
        <dsp:cNvSpPr/>
      </dsp:nvSpPr>
      <dsp:spPr>
        <a:xfrm>
          <a:off x="4789192" y="1852580"/>
          <a:ext cx="809104" cy="809104"/>
        </a:xfrm>
        <a:prstGeom prst="ellipse">
          <a:avLst/>
        </a:prstGeom>
        <a:solidFill>
          <a:srgbClr val="33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CD970-E972-40FB-9850-1BEE599E87D2}">
      <dsp:nvSpPr>
        <dsp:cNvPr id="0" name=""/>
        <dsp:cNvSpPr/>
      </dsp:nvSpPr>
      <dsp:spPr>
        <a:xfrm>
          <a:off x="5845125" y="4528"/>
          <a:ext cx="2311727" cy="1725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86072-CE2F-44ED-9418-8E867BEF1F8F}">
      <dsp:nvSpPr>
        <dsp:cNvPr id="0" name=""/>
        <dsp:cNvSpPr/>
      </dsp:nvSpPr>
      <dsp:spPr>
        <a:xfrm>
          <a:off x="5845125" y="1730184"/>
          <a:ext cx="2311727" cy="74203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Минутки здоровья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5125" y="1730184"/>
        <a:ext cx="1627976" cy="742031"/>
      </dsp:txXfrm>
    </dsp:sp>
    <dsp:sp modelId="{9847900E-65DF-4EEF-93C5-FAE7308763CC}">
      <dsp:nvSpPr>
        <dsp:cNvPr id="0" name=""/>
        <dsp:cNvSpPr/>
      </dsp:nvSpPr>
      <dsp:spPr>
        <a:xfrm>
          <a:off x="7492119" y="1852580"/>
          <a:ext cx="809104" cy="809104"/>
        </a:xfrm>
        <a:prstGeom prst="ellipse">
          <a:avLst/>
        </a:prstGeom>
        <a:solidFill>
          <a:srgbClr val="33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A0AD6-73B2-41ED-9669-4C974A736396}">
      <dsp:nvSpPr>
        <dsp:cNvPr id="0" name=""/>
        <dsp:cNvSpPr/>
      </dsp:nvSpPr>
      <dsp:spPr>
        <a:xfrm>
          <a:off x="439272" y="3057886"/>
          <a:ext cx="2311727" cy="1725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B11B8-5A78-4528-A75F-F3D211C84192}">
      <dsp:nvSpPr>
        <dsp:cNvPr id="0" name=""/>
        <dsp:cNvSpPr/>
      </dsp:nvSpPr>
      <dsp:spPr>
        <a:xfrm>
          <a:off x="439272" y="4783541"/>
          <a:ext cx="2311727" cy="74203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Праздники, концерты, конкурсы 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272" y="4783541"/>
        <a:ext cx="1627976" cy="742031"/>
      </dsp:txXfrm>
    </dsp:sp>
    <dsp:sp modelId="{55948A28-6A70-4941-BAA7-31C340CF4D28}">
      <dsp:nvSpPr>
        <dsp:cNvPr id="0" name=""/>
        <dsp:cNvSpPr/>
      </dsp:nvSpPr>
      <dsp:spPr>
        <a:xfrm>
          <a:off x="2132643" y="4901406"/>
          <a:ext cx="809104" cy="809104"/>
        </a:xfrm>
        <a:prstGeom prst="ellipse">
          <a:avLst/>
        </a:prstGeom>
        <a:solidFill>
          <a:srgbClr val="33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777A-5E51-43BA-9EBD-D1510FBECE5A}">
      <dsp:nvSpPr>
        <dsp:cNvPr id="0" name=""/>
        <dsp:cNvSpPr/>
      </dsp:nvSpPr>
      <dsp:spPr>
        <a:xfrm>
          <a:off x="3142198" y="3057886"/>
          <a:ext cx="2311727" cy="1725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FC57E-3A5B-452C-9B41-981F441977A4}">
      <dsp:nvSpPr>
        <dsp:cNvPr id="0" name=""/>
        <dsp:cNvSpPr/>
      </dsp:nvSpPr>
      <dsp:spPr>
        <a:xfrm>
          <a:off x="3142198" y="4783541"/>
          <a:ext cx="2311727" cy="74203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Встречи с интересными людьми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2198" y="4783541"/>
        <a:ext cx="1627976" cy="742031"/>
      </dsp:txXfrm>
    </dsp:sp>
    <dsp:sp modelId="{DEFD194A-E133-44B3-8FA2-E1947A38949E}">
      <dsp:nvSpPr>
        <dsp:cNvPr id="0" name=""/>
        <dsp:cNvSpPr/>
      </dsp:nvSpPr>
      <dsp:spPr>
        <a:xfrm>
          <a:off x="4789192" y="4905935"/>
          <a:ext cx="809104" cy="809104"/>
        </a:xfrm>
        <a:prstGeom prst="ellipse">
          <a:avLst/>
        </a:prstGeom>
        <a:solidFill>
          <a:srgbClr val="33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2D796-04B7-4315-BB19-571B98F34071}">
      <dsp:nvSpPr>
        <dsp:cNvPr id="0" name=""/>
        <dsp:cNvSpPr/>
      </dsp:nvSpPr>
      <dsp:spPr>
        <a:xfrm>
          <a:off x="5845125" y="3057886"/>
          <a:ext cx="2311727" cy="17256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84C52-6E89-440B-8925-00EE92D88D69}">
      <dsp:nvSpPr>
        <dsp:cNvPr id="0" name=""/>
        <dsp:cNvSpPr/>
      </dsp:nvSpPr>
      <dsp:spPr>
        <a:xfrm>
          <a:off x="5845125" y="4783541"/>
          <a:ext cx="2311727" cy="74203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Беседы, дискуссии, викторины</a:t>
          </a:r>
          <a:endParaRPr lang="ru-RU" sz="1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5125" y="4783541"/>
        <a:ext cx="1627976" cy="742031"/>
      </dsp:txXfrm>
    </dsp:sp>
    <dsp:sp modelId="{2EF1897D-5E0A-4C3C-8490-4ED8503D82A9}">
      <dsp:nvSpPr>
        <dsp:cNvPr id="0" name=""/>
        <dsp:cNvSpPr/>
      </dsp:nvSpPr>
      <dsp:spPr>
        <a:xfrm>
          <a:off x="7492119" y="4905935"/>
          <a:ext cx="809104" cy="809104"/>
        </a:xfrm>
        <a:prstGeom prst="ellipse">
          <a:avLst/>
        </a:prstGeom>
        <a:solidFill>
          <a:srgbClr val="33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A74EC-352E-4B37-9B13-32EA6EBEC6A5}">
      <dsp:nvSpPr>
        <dsp:cNvPr id="0" name=""/>
        <dsp:cNvSpPr/>
      </dsp:nvSpPr>
      <dsp:spPr>
        <a:xfrm>
          <a:off x="-6748433" y="-1031887"/>
          <a:ext cx="8031728" cy="8031728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6183E-3FCB-4950-9BB6-2EB8784FE402}">
      <dsp:nvSpPr>
        <dsp:cNvPr id="0" name=""/>
        <dsp:cNvSpPr/>
      </dsp:nvSpPr>
      <dsp:spPr>
        <a:xfrm>
          <a:off x="671478" y="458816"/>
          <a:ext cx="7530071" cy="918109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87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 (май – июнь)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478" y="458816"/>
        <a:ext cx="7530071" cy="918109"/>
      </dsp:txXfrm>
    </dsp:sp>
    <dsp:sp modelId="{506E8372-4B54-4A8C-B228-258F80C11DCE}">
      <dsp:nvSpPr>
        <dsp:cNvPr id="0" name=""/>
        <dsp:cNvSpPr/>
      </dsp:nvSpPr>
      <dsp:spPr>
        <a:xfrm>
          <a:off x="97660" y="344052"/>
          <a:ext cx="1147637" cy="1147637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E50579-8060-4328-8DD4-1BD5A396A907}">
      <dsp:nvSpPr>
        <dsp:cNvPr id="0" name=""/>
        <dsp:cNvSpPr/>
      </dsp:nvSpPr>
      <dsp:spPr>
        <a:xfrm>
          <a:off x="1197852" y="1836219"/>
          <a:ext cx="7003698" cy="918109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87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Организационный этап (в течение 2-3 дней в начале июля)</a:t>
          </a:r>
          <a:endParaRPr lang="ru-RU" sz="2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7852" y="1836219"/>
        <a:ext cx="7003698" cy="918109"/>
      </dsp:txXfrm>
    </dsp:sp>
    <dsp:sp modelId="{617580EF-53E0-41FB-9644-BFCF718BEF17}">
      <dsp:nvSpPr>
        <dsp:cNvPr id="0" name=""/>
        <dsp:cNvSpPr/>
      </dsp:nvSpPr>
      <dsp:spPr>
        <a:xfrm>
          <a:off x="624033" y="1721456"/>
          <a:ext cx="1147637" cy="1147637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C6CFB8-8BFC-42A7-964D-FD255B1A3A4F}">
      <dsp:nvSpPr>
        <dsp:cNvPr id="0" name=""/>
        <dsp:cNvSpPr/>
      </dsp:nvSpPr>
      <dsp:spPr>
        <a:xfrm>
          <a:off x="1197852" y="3213623"/>
          <a:ext cx="7003698" cy="918109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87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Основной этап (июль)</a:t>
          </a:r>
          <a:endParaRPr lang="ru-RU" sz="2400" b="1" u="none" kern="1200" dirty="0"/>
        </a:p>
      </dsp:txBody>
      <dsp:txXfrm>
        <a:off x="1197852" y="3213623"/>
        <a:ext cx="7003698" cy="918109"/>
      </dsp:txXfrm>
    </dsp:sp>
    <dsp:sp modelId="{FEF81B8B-83CA-4809-94F6-5C6356D8C36C}">
      <dsp:nvSpPr>
        <dsp:cNvPr id="0" name=""/>
        <dsp:cNvSpPr/>
      </dsp:nvSpPr>
      <dsp:spPr>
        <a:xfrm>
          <a:off x="624033" y="3098859"/>
          <a:ext cx="1147637" cy="1147637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A670F8-A28E-4D01-BA8D-766A1AACC5F3}">
      <dsp:nvSpPr>
        <dsp:cNvPr id="0" name=""/>
        <dsp:cNvSpPr/>
      </dsp:nvSpPr>
      <dsp:spPr>
        <a:xfrm>
          <a:off x="671478" y="4591026"/>
          <a:ext cx="7530071" cy="918109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875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этап (июль)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478" y="4591026"/>
        <a:ext cx="7530071" cy="918109"/>
      </dsp:txXfrm>
    </dsp:sp>
    <dsp:sp modelId="{78C92505-975B-4979-B94A-5DFD5819A678}">
      <dsp:nvSpPr>
        <dsp:cNvPr id="0" name=""/>
        <dsp:cNvSpPr/>
      </dsp:nvSpPr>
      <dsp:spPr>
        <a:xfrm>
          <a:off x="97660" y="4476263"/>
          <a:ext cx="1147637" cy="1147637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A74EC-352E-4B37-9B13-32EA6EBEC6A5}">
      <dsp:nvSpPr>
        <dsp:cNvPr id="0" name=""/>
        <dsp:cNvSpPr/>
      </dsp:nvSpPr>
      <dsp:spPr>
        <a:xfrm>
          <a:off x="-6648852" y="-1031887"/>
          <a:ext cx="8031728" cy="8031728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6183E-3FCB-4950-9BB6-2EB8784FE402}">
      <dsp:nvSpPr>
        <dsp:cNvPr id="0" name=""/>
        <dsp:cNvSpPr/>
      </dsp:nvSpPr>
      <dsp:spPr>
        <a:xfrm>
          <a:off x="925032" y="596795"/>
          <a:ext cx="7376098" cy="119359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МАТЕРИАЛЬНО - ТЕХНИЧЕСКИЕ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5032" y="596795"/>
        <a:ext cx="7376098" cy="1193590"/>
      </dsp:txXfrm>
    </dsp:sp>
    <dsp:sp modelId="{506E8372-4B54-4A8C-B228-258F80C11DCE}">
      <dsp:nvSpPr>
        <dsp:cNvPr id="0" name=""/>
        <dsp:cNvSpPr/>
      </dsp:nvSpPr>
      <dsp:spPr>
        <a:xfrm>
          <a:off x="-14323" y="307662"/>
          <a:ext cx="1878711" cy="1771855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E50579-8060-4328-8DD4-1BD5A396A907}">
      <dsp:nvSpPr>
        <dsp:cNvPr id="0" name=""/>
        <dsp:cNvSpPr/>
      </dsp:nvSpPr>
      <dsp:spPr>
        <a:xfrm>
          <a:off x="1358902" y="2387181"/>
          <a:ext cx="6942228" cy="119359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КАДРОВЫЕ</a:t>
          </a:r>
          <a:endParaRPr lang="ru-RU" sz="2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8902" y="2387181"/>
        <a:ext cx="6942228" cy="1193590"/>
      </dsp:txXfrm>
    </dsp:sp>
    <dsp:sp modelId="{617580EF-53E0-41FB-9644-BFCF718BEF17}">
      <dsp:nvSpPr>
        <dsp:cNvPr id="0" name=""/>
        <dsp:cNvSpPr/>
      </dsp:nvSpPr>
      <dsp:spPr>
        <a:xfrm>
          <a:off x="463381" y="2160234"/>
          <a:ext cx="1791042" cy="1791489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C6CFB8-8BFC-42A7-964D-FD255B1A3A4F}">
      <dsp:nvSpPr>
        <dsp:cNvPr id="0" name=""/>
        <dsp:cNvSpPr/>
      </dsp:nvSpPr>
      <dsp:spPr>
        <a:xfrm>
          <a:off x="925032" y="4177567"/>
          <a:ext cx="7376098" cy="119359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74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МЕТОДИЧЕСКИЕ</a:t>
          </a:r>
          <a:endParaRPr lang="ru-RU" sz="2400" b="1" u="none" kern="1200" dirty="0"/>
        </a:p>
      </dsp:txBody>
      <dsp:txXfrm>
        <a:off x="925032" y="4177567"/>
        <a:ext cx="7376098" cy="1193590"/>
      </dsp:txXfrm>
    </dsp:sp>
    <dsp:sp modelId="{FEF81B8B-83CA-4809-94F6-5C6356D8C36C}">
      <dsp:nvSpPr>
        <dsp:cNvPr id="0" name=""/>
        <dsp:cNvSpPr/>
      </dsp:nvSpPr>
      <dsp:spPr>
        <a:xfrm>
          <a:off x="0" y="4106652"/>
          <a:ext cx="1824328" cy="1645275"/>
        </a:xfrm>
        <a:prstGeom prst="ellipse">
          <a:avLst/>
        </a:prstGeom>
        <a:solidFill>
          <a:srgbClr val="3333C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F6036-B3B6-44FE-AA26-645D8B6B6918}">
      <dsp:nvSpPr>
        <dsp:cNvPr id="0" name=""/>
        <dsp:cNvSpPr/>
      </dsp:nvSpPr>
      <dsp:spPr>
        <a:xfrm rot="5400000">
          <a:off x="-206990" y="-29724"/>
          <a:ext cx="1271573" cy="1338596"/>
        </a:xfrm>
        <a:prstGeom prst="flowChartConnector">
          <a:avLst/>
        </a:prstGeom>
        <a:solidFill>
          <a:srgbClr val="0000CC">
            <a:alpha val="60000"/>
          </a:srgbClr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44468" y="190005"/>
        <a:ext cx="946530" cy="899137"/>
      </dsp:txXfrm>
    </dsp:sp>
    <dsp:sp modelId="{485B6A1F-4FBF-4060-9AB7-1D30D85255CA}">
      <dsp:nvSpPr>
        <dsp:cNvPr id="0" name=""/>
        <dsp:cNvSpPr/>
      </dsp:nvSpPr>
      <dsp:spPr>
        <a:xfrm rot="5400000">
          <a:off x="3759950" y="-3139073"/>
          <a:ext cx="826522" cy="7112244"/>
        </a:xfrm>
        <a:prstGeom prst="round2SameRect">
          <a:avLst/>
        </a:prstGeom>
        <a:solidFill>
          <a:srgbClr val="FFFFCC"/>
        </a:solidFill>
        <a:ln w="952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общее оздоровление организма и укрепление здоровья</a:t>
          </a:r>
          <a:endParaRPr lang="ru-RU" sz="2400" b="0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17090" y="44134"/>
        <a:ext cx="7071897" cy="745828"/>
      </dsp:txXfrm>
    </dsp:sp>
    <dsp:sp modelId="{34349664-54D5-40A5-8066-8725768734B9}">
      <dsp:nvSpPr>
        <dsp:cNvPr id="0" name=""/>
        <dsp:cNvSpPr/>
      </dsp:nvSpPr>
      <dsp:spPr>
        <a:xfrm rot="5400000">
          <a:off x="-169214" y="1057740"/>
          <a:ext cx="1271573" cy="1414148"/>
        </a:xfrm>
        <a:prstGeom prst="flowChartConnector">
          <a:avLst/>
        </a:prstGeom>
        <a:solidFill>
          <a:srgbClr val="0000CC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>
            <a:solidFill>
              <a:srgbClr val="7030A0"/>
            </a:solidFill>
          </a:endParaRPr>
        </a:p>
      </dsp:txBody>
      <dsp:txXfrm rot="-5400000">
        <a:off x="-33404" y="1315245"/>
        <a:ext cx="999954" cy="899137"/>
      </dsp:txXfrm>
    </dsp:sp>
    <dsp:sp modelId="{8CD27134-BACF-4D36-9F7F-D5173DDF52B3}">
      <dsp:nvSpPr>
        <dsp:cNvPr id="0" name=""/>
        <dsp:cNvSpPr/>
      </dsp:nvSpPr>
      <dsp:spPr>
        <a:xfrm rot="5400000">
          <a:off x="3797726" y="-1966486"/>
          <a:ext cx="826522" cy="7017552"/>
        </a:xfrm>
        <a:prstGeom prst="round2Same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социальной активности обучающихся, развитие коммуникативных способностей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02212" y="1169375"/>
        <a:ext cx="6977205" cy="745828"/>
      </dsp:txXfrm>
    </dsp:sp>
    <dsp:sp modelId="{B3E66C21-49A9-4167-841C-C07B4A95C880}">
      <dsp:nvSpPr>
        <dsp:cNvPr id="0" name=""/>
        <dsp:cNvSpPr/>
      </dsp:nvSpPr>
      <dsp:spPr>
        <a:xfrm rot="5400000">
          <a:off x="-182214" y="2195981"/>
          <a:ext cx="1271573" cy="1388148"/>
        </a:xfrm>
        <a:prstGeom prst="flowChartConnector">
          <a:avLst/>
        </a:prstGeom>
        <a:solidFill>
          <a:srgbClr val="0000CC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>
            <a:solidFill>
              <a:srgbClr val="7030A0"/>
            </a:solidFill>
          </a:endParaRPr>
        </a:p>
      </dsp:txBody>
      <dsp:txXfrm rot="-5400000">
        <a:off x="-37211" y="2440486"/>
        <a:ext cx="981568" cy="899137"/>
      </dsp:txXfrm>
    </dsp:sp>
    <dsp:sp modelId="{1199E7EC-A72F-4220-8A02-3E67EAD64A1F}">
      <dsp:nvSpPr>
        <dsp:cNvPr id="0" name=""/>
        <dsp:cNvSpPr/>
      </dsp:nvSpPr>
      <dsp:spPr>
        <a:xfrm rot="5400000">
          <a:off x="3784726" y="-854245"/>
          <a:ext cx="826522" cy="7043551"/>
        </a:xfrm>
        <a:prstGeom prst="round2Same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умений и навыков индивидуальной и коллективной творческой деятельности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76212" y="2294616"/>
        <a:ext cx="7003204" cy="745828"/>
      </dsp:txXfrm>
    </dsp:sp>
    <dsp:sp modelId="{ABE33E97-67EE-40DE-8D76-F4408B1F7D61}">
      <dsp:nvSpPr>
        <dsp:cNvPr id="0" name=""/>
        <dsp:cNvSpPr/>
      </dsp:nvSpPr>
      <dsp:spPr>
        <a:xfrm rot="5400000">
          <a:off x="-215214" y="3354222"/>
          <a:ext cx="1271573" cy="1322147"/>
        </a:xfrm>
        <a:prstGeom prst="flowChartConnector">
          <a:avLst/>
        </a:prstGeom>
        <a:solidFill>
          <a:srgbClr val="0000CC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>
            <a:solidFill>
              <a:srgbClr val="7030A0"/>
            </a:solidFill>
          </a:endParaRPr>
        </a:p>
      </dsp:txBody>
      <dsp:txXfrm rot="-5400000">
        <a:off x="-46877" y="3565727"/>
        <a:ext cx="934899" cy="899137"/>
      </dsp:txXfrm>
    </dsp:sp>
    <dsp:sp modelId="{620ED079-E97F-4565-A850-DFBF05579008}">
      <dsp:nvSpPr>
        <dsp:cNvPr id="0" name=""/>
        <dsp:cNvSpPr/>
      </dsp:nvSpPr>
      <dsp:spPr>
        <a:xfrm rot="5400000">
          <a:off x="3751726" y="256232"/>
          <a:ext cx="826522" cy="7082813"/>
        </a:xfrm>
        <a:prstGeom prst="round2Same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кругозора детей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3581" y="3424725"/>
        <a:ext cx="7042466" cy="745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015BA-5147-434A-B399-0B2C54F27710}">
      <dsp:nvSpPr>
        <dsp:cNvPr id="0" name=""/>
        <dsp:cNvSpPr/>
      </dsp:nvSpPr>
      <dsp:spPr>
        <a:xfrm>
          <a:off x="864113" y="0"/>
          <a:ext cx="4510854" cy="451085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470095-EE3A-4AA5-8B12-9CBD4A7F6B2A}">
      <dsp:nvSpPr>
        <dsp:cNvPr id="0" name=""/>
        <dsp:cNvSpPr/>
      </dsp:nvSpPr>
      <dsp:spPr>
        <a:xfrm>
          <a:off x="2024704" y="1026147"/>
          <a:ext cx="7254256" cy="1062288"/>
        </a:xfrm>
        <a:prstGeom prst="roundRect">
          <a:avLst/>
        </a:prstGeom>
        <a:solidFill>
          <a:srgbClr val="FFFFCC">
            <a:alpha val="90000"/>
          </a:srgb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Результаты анкетирования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2076561" y="1078004"/>
        <a:ext cx="7150542" cy="958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141A-8C1C-4782-B6EB-AC87512C9127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AB81-D98F-4226-A8C1-4327C31E4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AB81-D98F-4226-A8C1-4327C31E40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0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AB81-D98F-4226-A8C1-4327C31E40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9275"/>
            <a:ext cx="7772400" cy="792163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84313"/>
            <a:ext cx="6400800" cy="720725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1E48-A71E-4DF4-88AB-9C7AECA29B8E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D0FD-2AB5-4CBB-9951-7667F874EDB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6DC4-74B1-458E-98C3-0FCFCEFDDE0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3C02-8E14-4CA3-9D82-4F96981DE9B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4695-1261-430D-92DB-3DFADA7D94EA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98A5-62B8-43A0-950C-E33B69D4782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77D1-658E-4909-80B7-F512AB54255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9AEE-F9B3-42B6-8BCB-38F43559DB4C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64D9-5A25-4862-9EA1-6FE66D299F9B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6709-742C-43EC-8FFD-3CDA0EFC8C04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4946-3938-47CC-8601-88A1BDD3D3F6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>
              <a:defRPr/>
            </a:pPr>
            <a:fld id="{144FD6DB-FDF5-40BA-9D16-C55A20FE45E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icrosoft YaHei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icrosoft YaHei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892" y="71186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летнего оздоровительного лагеря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дневным пребыванием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702223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«Здоровые дети – здоровая нация!»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Адресат программы: обучающиеся 7 – 17 лет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2827" y="188640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учреждение дополнительного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«Северо-Енисейская спортивная школа»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1920" y="5661248"/>
            <a:ext cx="411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Старикова Н.А. –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УВР,</a:t>
            </a:r>
          </a:p>
          <a:p>
            <a:pPr algn="just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Мугаллямова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Н.В – старший воспитатель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ЛДП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2262815"/>
              </p:ext>
            </p:extLst>
          </p:nvPr>
        </p:nvGraphicFramePr>
        <p:xfrm>
          <a:off x="-756592" y="1821645"/>
          <a:ext cx="9577064" cy="451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268114" y="4221088"/>
            <a:ext cx="7272808" cy="1103107"/>
            <a:chOff x="1598143" y="2213096"/>
            <a:chExt cx="6506388" cy="1103107"/>
          </a:xfrm>
          <a:solidFill>
            <a:srgbClr val="FFFFCC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98143" y="2213096"/>
              <a:ext cx="6506388" cy="1103107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670151" y="2501128"/>
              <a:ext cx="618266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Результаты  проведения соревнований</a:t>
              </a:r>
              <a:endParaRPr lang="ru-RU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67544" y="116632"/>
            <a:ext cx="71674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ЭФФЕКТИВНОСТИ ПРОГРАММЫ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800" b="1" cap="none" spc="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/>
          <a:stretch/>
        </p:blipFill>
        <p:spPr>
          <a:xfrm>
            <a:off x="2051720" y="1715818"/>
            <a:ext cx="5495418" cy="5079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0550" y="260648"/>
            <a:ext cx="6769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НОРМАТИВНО-ПРАВОВАЯ БАЗА</a:t>
            </a:r>
            <a:endParaRPr lang="ru-RU" sz="3200" dirty="0">
              <a:solidFill>
                <a:srgbClr val="00206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105" y="134076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РФ «Об образовании»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Конвенция ООН о правах ребенка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Конституция РФ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Всемирная Декларация об обеспечении выживания, защиты и развития детей, 30.09.1990 г.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РФ «Об обеспечении отдыха, оздоровления и занятости детей»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Правительства Красноярского края об отдыхе и оздоровлении детей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Управления образования об организации отдыха и оздоровления детей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Санитарно-эпидемиологические правила и нормативы СанПиН 2.4.4.1251-03 «Детские внешкольные учреждения (учреждения дополнительного образования) Санитарно-эпидемиологические требования к учреждениям дополнительного образования детей (внешкольные учреждения)»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МБУ ДО «ССШ» об организации ЛДП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83913"/>
            <a:ext cx="6493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 ПРОГРАММЫ</a:t>
            </a:r>
            <a:endParaRPr lang="ru-RU" sz="3200" dirty="0">
              <a:solidFill>
                <a:srgbClr val="00206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23" y="126876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создание системы интересного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разнообразного по форме и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содержанию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отдыха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оздоровления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02" y="292494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программы: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у детей сознательное отношение к укреплению своего здоровья, личному уровню физической подготовки.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максимальному раскрытию творческого и интеллектуального потенциала обучающихся.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развития и укрепления психического и физического здоровья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303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ФУНКЦИИ ПРОГРАММЫ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142458"/>
              </p:ext>
            </p:extLst>
          </p:nvPr>
        </p:nvGraphicFramePr>
        <p:xfrm>
          <a:off x="644530" y="908720"/>
          <a:ext cx="821537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4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87624" y="214290"/>
            <a:ext cx="692948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3423539"/>
              </p:ext>
            </p:extLst>
          </p:nvPr>
        </p:nvGraphicFramePr>
        <p:xfrm>
          <a:off x="142844" y="1052736"/>
          <a:ext cx="878687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14119"/>
          <a:stretch/>
        </p:blipFill>
        <p:spPr>
          <a:xfrm>
            <a:off x="5989787" y="4155578"/>
            <a:ext cx="2326629" cy="1649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13250"/>
          <a:stretch/>
        </p:blipFill>
        <p:spPr>
          <a:xfrm>
            <a:off x="611560" y="1124744"/>
            <a:ext cx="2232248" cy="167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2"/>
          <a:stretch/>
        </p:blipFill>
        <p:spPr>
          <a:xfrm>
            <a:off x="3347863" y="4173023"/>
            <a:ext cx="2232249" cy="163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10464" r="18913" b="4536"/>
          <a:stretch/>
        </p:blipFill>
        <p:spPr>
          <a:xfrm>
            <a:off x="627786" y="4130642"/>
            <a:ext cx="2216021" cy="167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39115" r="19667" b="40590"/>
          <a:stretch/>
        </p:blipFill>
        <p:spPr>
          <a:xfrm>
            <a:off x="3419872" y="1086901"/>
            <a:ext cx="2088231" cy="1694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37400" r="9262" b="37401"/>
          <a:stretch/>
        </p:blipFill>
        <p:spPr>
          <a:xfrm>
            <a:off x="5989787" y="1158871"/>
            <a:ext cx="2326629" cy="1550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12" y="116632"/>
            <a:ext cx="766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РЕАЛИЗАЦИИ ПРОГРАММЫ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5623062"/>
              </p:ext>
            </p:extLst>
          </p:nvPr>
        </p:nvGraphicFramePr>
        <p:xfrm>
          <a:off x="500034" y="701407"/>
          <a:ext cx="8286808" cy="596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1694" y="130627"/>
            <a:ext cx="53056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УСЛОВИЯ РЕАЛИЗАЦИИ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68068249"/>
              </p:ext>
            </p:extLst>
          </p:nvPr>
        </p:nvGraphicFramePr>
        <p:xfrm>
          <a:off x="500034" y="701407"/>
          <a:ext cx="8286808" cy="596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052736"/>
            <a:ext cx="199126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19062"/>
            <a:ext cx="1872208" cy="1806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7" y="2852936"/>
            <a:ext cx="1802533" cy="1802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2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7977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 РАБОТЫ ЛАГЕРЯ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16946"/>
              </p:ext>
            </p:extLst>
          </p:nvPr>
        </p:nvGraphicFramePr>
        <p:xfrm>
          <a:off x="1187624" y="987449"/>
          <a:ext cx="7061738" cy="3688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1818">
                  <a:extLst>
                    <a:ext uri="{9D8B030D-6E8A-4147-A177-3AD203B41FA5}">
                      <a16:colId xmlns:a16="http://schemas.microsoft.com/office/drawing/2014/main" val="1585753045"/>
                    </a:ext>
                  </a:extLst>
                </a:gridCol>
                <a:gridCol w="4989920">
                  <a:extLst>
                    <a:ext uri="{9D8B030D-6E8A-4147-A177-3AD203B41FA5}">
                      <a16:colId xmlns:a16="http://schemas.microsoft.com/office/drawing/2014/main" val="2441733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08.30 - 09.00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Сбор детей, построение, перекличка, зарядка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85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09.00-09.15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Утренняя (организационная) линейка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56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09.15 - 10.00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Завтрак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64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10.00-11.00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Работа по плану отрядов (беседы, тесты,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4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11.00-13.00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Тренировка (общая физическая подготовка)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40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13.00 -13.30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952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13.30-14.30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Игровые мероприятия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99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14.30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Уход домой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70236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51" y="4587294"/>
            <a:ext cx="3774149" cy="227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/>
          <a:stretch/>
        </p:blipFill>
        <p:spPr>
          <a:xfrm>
            <a:off x="24543" y="4675529"/>
            <a:ext cx="3827377" cy="21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2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192427"/>
              </p:ext>
            </p:extLst>
          </p:nvPr>
        </p:nvGraphicFramePr>
        <p:xfrm>
          <a:off x="827584" y="1412776"/>
          <a:ext cx="7488832" cy="465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72098" y="197977"/>
            <a:ext cx="5599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ОЖИДАЕМЫЙ РЕЗУЛЬТАТ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9740512e722090bf51cbaa26297620891b7c9b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157256488</TotalTime>
  <Pages>0</Pages>
  <Words>377</Words>
  <Characters>0</Characters>
  <Application>Microsoft Office PowerPoint</Application>
  <DocSecurity>0</DocSecurity>
  <PresentationFormat>Экран (4:3)</PresentationFormat>
  <Lines>0</Lines>
  <Paragraphs>84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微软雅黑</vt:lpstr>
      <vt:lpstr>微软雅黑</vt:lpstr>
      <vt:lpstr>宋体</vt:lpstr>
      <vt:lpstr>Arial</vt:lpstr>
      <vt:lpstr>Calibri</vt:lpstr>
      <vt:lpstr>Times New Roman</vt:lpstr>
      <vt:lpstr>Wingdings</vt:lpstr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Administrator</dc:creator>
  <cp:lastModifiedBy>МЕТОДИСТ</cp:lastModifiedBy>
  <cp:revision>156</cp:revision>
  <cp:lastPrinted>1899-12-30T00:00:00Z</cp:lastPrinted>
  <dcterms:created xsi:type="dcterms:W3CDTF">2012-01-05T14:32:30Z</dcterms:created>
  <dcterms:modified xsi:type="dcterms:W3CDTF">2026-03-25T05:47:25Z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