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  <p:sldId id="270" r:id="rId17"/>
    <p:sldId id="271" r:id="rId18"/>
    <p:sldId id="273" r:id="rId19"/>
    <p:sldId id="274" r:id="rId20"/>
    <p:sldId id="275" r:id="rId21"/>
    <p:sldId id="277" r:id="rId22"/>
    <p:sldId id="279" r:id="rId23"/>
    <p:sldId id="278" r:id="rId24"/>
    <p:sldId id="293" r:id="rId25"/>
    <p:sldId id="289" r:id="rId26"/>
    <p:sldId id="280" r:id="rId27"/>
    <p:sldId id="276" r:id="rId28"/>
    <p:sldId id="281" r:id="rId29"/>
    <p:sldId id="282" r:id="rId30"/>
    <p:sldId id="284" r:id="rId31"/>
    <p:sldId id="283" r:id="rId32"/>
    <p:sldId id="286" r:id="rId33"/>
    <p:sldId id="290" r:id="rId34"/>
    <p:sldId id="291" r:id="rId35"/>
    <p:sldId id="292" r:id="rId36"/>
    <p:sldId id="294" r:id="rId37"/>
    <p:sldId id="295" r:id="rId3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0" autoAdjust="0"/>
    <p:restoredTop sz="94660"/>
  </p:normalViewPr>
  <p:slideViewPr>
    <p:cSldViewPr snapToGrid="0">
      <p:cViewPr varScale="1">
        <p:scale>
          <a:sx n="74" d="100"/>
          <a:sy n="74" d="100"/>
        </p:scale>
        <p:origin x="72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65B8-9516-4607-AA7A-F637C85B7B1A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0351-AA93-4162-9ABF-454C0D7C2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85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65B8-9516-4607-AA7A-F637C85B7B1A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0351-AA93-4162-9ABF-454C0D7C2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59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A98865B8-9516-4607-AA7A-F637C85B7B1A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FCB30351-AA93-4162-9ABF-454C0D7C2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496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65B8-9516-4607-AA7A-F637C85B7B1A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0351-AA93-4162-9ABF-454C0D7C2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2783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98865B8-9516-4607-AA7A-F637C85B7B1A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B30351-AA93-4162-9ABF-454C0D7C2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20789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65B8-9516-4607-AA7A-F637C85B7B1A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0351-AA93-4162-9ABF-454C0D7C2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6575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65B8-9516-4607-AA7A-F637C85B7B1A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0351-AA93-4162-9ABF-454C0D7C2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3076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65B8-9516-4607-AA7A-F637C85B7B1A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0351-AA93-4162-9ABF-454C0D7C2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37958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65B8-9516-4607-AA7A-F637C85B7B1A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0351-AA93-4162-9ABF-454C0D7C2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0708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65B8-9516-4607-AA7A-F637C85B7B1A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0351-AA93-4162-9ABF-454C0D7C2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6982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8865B8-9516-4607-AA7A-F637C85B7B1A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B30351-AA93-4162-9ABF-454C0D7C2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68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A98865B8-9516-4607-AA7A-F637C85B7B1A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FCB30351-AA93-4162-9ABF-454C0D7C29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8185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5759" y="2177143"/>
            <a:ext cx="11471565" cy="1728568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Итоги работы</a:t>
            </a:r>
            <a:br>
              <a:rPr lang="ru-RU" sz="4800" b="1" dirty="0" smtClean="0"/>
            </a:br>
            <a:r>
              <a:rPr lang="ru-RU" sz="4800" b="1" dirty="0" smtClean="0"/>
              <a:t> </a:t>
            </a:r>
            <a:r>
              <a:rPr lang="ru-RU" sz="4000" b="1" dirty="0" smtClean="0"/>
              <a:t>со спортивно одарёнными детьми</a:t>
            </a:r>
            <a:br>
              <a:rPr lang="ru-RU" sz="4000" b="1" dirty="0" smtClean="0"/>
            </a:br>
            <a:r>
              <a:rPr lang="ru-RU" sz="4800" b="1" dirty="0" smtClean="0"/>
              <a:t>2024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9541" y="5747657"/>
            <a:ext cx="9144000" cy="67491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dirty="0" err="1"/>
              <a:t>г</a:t>
            </a:r>
            <a:r>
              <a:rPr lang="ru-RU" dirty="0" err="1" smtClean="0"/>
              <a:t>п</a:t>
            </a:r>
            <a:r>
              <a:rPr lang="ru-RU" dirty="0" smtClean="0"/>
              <a:t> Северо-Енисейский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mtClean="0"/>
              <a:t>28 января </a:t>
            </a:r>
            <a:r>
              <a:rPr lang="ru-RU" dirty="0" smtClean="0"/>
              <a:t>2025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4241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742" y="454670"/>
            <a:ext cx="11417710" cy="652514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«ЛЫЖНЫЕ ГОНКИ»: </a:t>
            </a: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0371" y="2013856"/>
            <a:ext cx="11622081" cy="4416439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Конышева Василиса,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25.07.2010,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юношеский разряд, Серебряный знак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ГТО:</a:t>
            </a:r>
            <a:endParaRPr lang="ru-RU" sz="24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1000" u="sng" dirty="0" smtClean="0">
              <a:solidFill>
                <a:srgbClr val="C00000"/>
              </a:solidFill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Краевые соревнования по лыжным гонкам на призы СРОО Федерации лыжных гонок Красноярского края,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 20.01.2024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участие;</a:t>
            </a:r>
            <a:endParaRPr lang="ru-RU" sz="24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Краевые соревнования на призы спортивной региональной общественной организации «Федерация лыжных гонок Красноярского края» 5 этап,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 03.04.2024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участие.</a:t>
            </a:r>
            <a:endParaRPr lang="ru-RU" sz="2400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56981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8285" y="735239"/>
            <a:ext cx="10822858" cy="519777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«КАРАТЭ»: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857" y="1828800"/>
            <a:ext cx="11970072" cy="5148943"/>
          </a:xfrm>
        </p:spPr>
        <p:txBody>
          <a:bodyPr>
            <a:normAutofit fontScale="77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3600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Коробков Сергей</a:t>
            </a:r>
            <a:r>
              <a:rPr lang="ru-RU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,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 </a:t>
            </a:r>
            <a:r>
              <a:rPr lang="ru-RU" sz="3100" dirty="0" smtClean="0">
                <a:latin typeface="Times New Roman" panose="02020603050405020304" pitchFamily="18" charset="0"/>
              </a:rPr>
              <a:t>06.11.2007</a:t>
            </a:r>
            <a:r>
              <a:rPr lang="ru-RU" sz="3100" b="1" dirty="0" smtClean="0">
                <a:latin typeface="Times New Roman" panose="02020603050405020304" pitchFamily="18" charset="0"/>
              </a:rPr>
              <a:t>, </a:t>
            </a:r>
            <a:r>
              <a:rPr lang="ru-RU" sz="3100" b="1" i="1" dirty="0" smtClean="0">
                <a:latin typeface="Times New Roman" panose="02020603050405020304" pitchFamily="18" charset="0"/>
              </a:rPr>
              <a:t>Член </a:t>
            </a:r>
            <a:r>
              <a:rPr lang="ru-RU" sz="3100" b="1" i="1" dirty="0">
                <a:latin typeface="Times New Roman" panose="02020603050405020304" pitchFamily="18" charset="0"/>
              </a:rPr>
              <a:t>сборной Красноярского </a:t>
            </a:r>
            <a:r>
              <a:rPr lang="ru-RU" sz="3100" b="1" i="1" dirty="0" smtClean="0">
                <a:latin typeface="Times New Roman" panose="02020603050405020304" pitchFamily="18" charset="0"/>
              </a:rPr>
              <a:t>края, 1 </a:t>
            </a:r>
            <a:r>
              <a:rPr lang="ru-RU" sz="3100" b="1" i="1" dirty="0">
                <a:latin typeface="Times New Roman" panose="02020603050405020304" pitchFamily="18" charset="0"/>
              </a:rPr>
              <a:t>спортивный разряд, Золотой знак </a:t>
            </a:r>
            <a:r>
              <a:rPr lang="ru-RU" sz="3100" b="1" i="1" dirty="0" smtClean="0">
                <a:latin typeface="Times New Roman" panose="02020603050405020304" pitchFamily="18" charset="0"/>
              </a:rPr>
              <a:t>ГТО:</a:t>
            </a:r>
            <a:endParaRPr lang="ru-RU" sz="3100" b="1" i="1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Чемпионат и первенство Красноярского края по </a:t>
            </a:r>
            <a:r>
              <a:rPr lang="ru-RU" sz="23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всестилевому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каратэ,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Красноярск.	28.01.2024 г.,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 1 место;</a:t>
            </a:r>
            <a:endParaRPr lang="ru-RU" sz="23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300" b="1" dirty="0">
                <a:latin typeface="Times New Roman" panose="02020603050405020304" pitchFamily="18" charset="0"/>
              </a:rPr>
              <a:t>Краевые соревнования по 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восточному боевому единоборству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(спортивная дисциплина </a:t>
            </a:r>
            <a:r>
              <a:rPr lang="ru-RU" sz="23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Сетокан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ru-RU" sz="2300" b="1" dirty="0">
                <a:latin typeface="Times New Roman" panose="02020603050405020304" pitchFamily="18" charset="0"/>
              </a:rPr>
              <a:t>, </a:t>
            </a:r>
            <a:r>
              <a:rPr lang="ru-RU" sz="2300" dirty="0">
                <a:latin typeface="Times New Roman" panose="02020603050405020304" pitchFamily="18" charset="0"/>
              </a:rPr>
              <a:t>г. Красноярск, 16.02.2024-18.02.2024,</a:t>
            </a:r>
            <a:r>
              <a:rPr lang="ru-RU" sz="2300" b="1" dirty="0">
                <a:latin typeface="Times New Roman" panose="02020603050405020304" pitchFamily="18" charset="0"/>
              </a:rPr>
              <a:t> 3 место;</a:t>
            </a:r>
            <a:endParaRPr lang="ru-RU" sz="23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Чемпионат и Первенство Сибирского Федерального округа по </a:t>
            </a:r>
            <a:r>
              <a:rPr lang="ru-RU" sz="23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всестилевому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каратэ,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01.03.2024-03.03.2024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3 место;</a:t>
            </a:r>
            <a:endParaRPr lang="ru-RU" sz="23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Чемпионат и первенство Сибирского и Уральского Федеральных округов по ВБЕ спортивная дисциплина </a:t>
            </a:r>
            <a:r>
              <a:rPr lang="ru-RU" sz="23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сётокан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г. Барнаул, 29.03.2024-31.03 2024, ката-</a:t>
            </a:r>
            <a:r>
              <a:rPr lang="ru-RU" sz="23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сётокан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3 место;</a:t>
            </a:r>
            <a:endParaRPr lang="ru-RU" sz="23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восточному боевому единоборству спортивная дисциплина сито-</a:t>
            </a:r>
            <a:r>
              <a:rPr lang="ru-RU" sz="23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рю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, 04.05-05.05.2024,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 2 место;</a:t>
            </a:r>
            <a:r>
              <a:rPr lang="ru-RU" sz="2300" dirty="0"/>
              <a:t> </a:t>
            </a:r>
            <a:endParaRPr lang="ru-RU" sz="23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Всероссийских соревнованиях по ВБЕ "Кубок </a:t>
            </a:r>
            <a:r>
              <a:rPr lang="ru-RU" sz="23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Евпатия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Коловрата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",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г. Рязань,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05.10.2024-06.10.2024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участие;</a:t>
            </a:r>
            <a:endParaRPr lang="ru-RU" sz="23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Краевые соревнования по ВБЕ (спортивная дисциплина сито-</a:t>
            </a:r>
            <a:r>
              <a:rPr lang="ru-RU" sz="23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рю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sz="23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г.Красноярск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10.11.2024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III место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sz="23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кумитэ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 II место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в разделе ката возрастная категория 16-17 лет;</a:t>
            </a:r>
            <a:endParaRPr lang="ru-RU" sz="23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Краевой турнир по </a:t>
            </a:r>
            <a:r>
              <a:rPr lang="ru-RU" sz="23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всестилевому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каратэ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, 23.11.2024, г. Зеленогорск, </a:t>
            </a:r>
            <a:r>
              <a:rPr lang="ru-RU" sz="23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кумитэ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 юноши 16-17 лет, весовая категория до 65 кг, 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2 место.</a:t>
            </a:r>
            <a:endParaRPr lang="ru-RU" sz="2300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5763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3338" y="291384"/>
            <a:ext cx="10911348" cy="578772"/>
          </a:xfrm>
        </p:spPr>
        <p:txBody>
          <a:bodyPr/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«КАРАТЭ»: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086" y="1807028"/>
            <a:ext cx="12006943" cy="5268686"/>
          </a:xfrm>
        </p:spPr>
        <p:txBody>
          <a:bodyPr>
            <a:normAutofit fontScale="85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3600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Мамаев Иван</a:t>
            </a:r>
            <a:r>
              <a:rPr lang="ru-RU" sz="3600" b="1" dirty="0">
                <a:solidFill>
                  <a:srgbClr val="C00000"/>
                </a:solidFill>
                <a:latin typeface="Times New Roman" panose="02020603050405020304" pitchFamily="18" charset="0"/>
              </a:rPr>
              <a:t>,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11.02.2012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,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Член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сборной Красноярского края, 3 спорт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разряд, Золотой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знак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ГТО:</a:t>
            </a:r>
            <a:endParaRPr lang="ru-RU" sz="28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2578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latin typeface="Times New Roman" panose="02020603050405020304" pitchFamily="18" charset="0"/>
              </a:rPr>
              <a:t>Краевые </a:t>
            </a:r>
            <a:r>
              <a:rPr lang="ru-RU" b="1" dirty="0">
                <a:latin typeface="Times New Roman" panose="02020603050405020304" pitchFamily="18" charset="0"/>
              </a:rPr>
              <a:t>соревнования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восточному боевому единоборству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(спортивная дисциплина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Сетокан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ru-RU" b="1" dirty="0">
                <a:latin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</a:rPr>
              <a:t>г. Красноярск, 16.02.2024-18.02.2024,</a:t>
            </a:r>
            <a:r>
              <a:rPr lang="ru-RU" b="1" dirty="0">
                <a:latin typeface="Times New Roman" panose="02020603050405020304" pitchFamily="18" charset="0"/>
              </a:rPr>
              <a:t> 2 место;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Чемпионат и первенство Сибирского и Уральского Федеральных округов по ВБЕ спортивная дисциплина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сётокан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Барнаул, 29.03.2024-31.03 2024,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3 место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; в командном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кумитэ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-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3 место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восточному боевому единоборству спортивная дисциплина сито-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04.05.2024-05.05.2024,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3 место; 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Всероссийские соревнования по ВБЕ "Кубок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Евпатия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Коловрата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",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Рязань, 05.10.2024-06.10.2024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участие;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ВБЕ спортивная дисциплина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сётокан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 02.11.2024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I место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разделе ката;</a:t>
            </a:r>
            <a:r>
              <a:rPr lang="ru-RU" dirty="0"/>
              <a:t> 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</a:rPr>
              <a:t>Краевые соревнования по ВБЕ </a:t>
            </a:r>
            <a:r>
              <a:rPr lang="ru-RU" dirty="0">
                <a:latin typeface="Times New Roman" panose="02020603050405020304" pitchFamily="18" charset="0"/>
              </a:rPr>
              <a:t>(спортивная дисциплина сито-</a:t>
            </a:r>
            <a:r>
              <a:rPr lang="ru-RU" dirty="0" err="1">
                <a:latin typeface="Times New Roman" panose="02020603050405020304" pitchFamily="18" charset="0"/>
              </a:rPr>
              <a:t>рю</a:t>
            </a:r>
            <a:r>
              <a:rPr lang="ru-RU" dirty="0">
                <a:latin typeface="Times New Roman" panose="02020603050405020304" pitchFamily="18" charset="0"/>
              </a:rPr>
              <a:t>), г. Красноярск</a:t>
            </a:r>
            <a:r>
              <a:rPr lang="ru-RU" b="1" dirty="0">
                <a:latin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</a:rPr>
              <a:t>10.11.2024, участие;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</a:rPr>
              <a:t>Краевой турнир по </a:t>
            </a:r>
            <a:r>
              <a:rPr lang="ru-RU" b="1" dirty="0" err="1">
                <a:latin typeface="Times New Roman" panose="02020603050405020304" pitchFamily="18" charset="0"/>
              </a:rPr>
              <a:t>всестилевому</a:t>
            </a:r>
            <a:r>
              <a:rPr lang="ru-RU" b="1" dirty="0">
                <a:latin typeface="Times New Roman" panose="02020603050405020304" pitchFamily="18" charset="0"/>
              </a:rPr>
              <a:t> каратэ,</a:t>
            </a:r>
            <a:r>
              <a:rPr lang="ru-RU" dirty="0">
                <a:latin typeface="Times New Roman" panose="02020603050405020304" pitchFamily="18" charset="0"/>
              </a:rPr>
              <a:t> 23.11.2024, г. Зеленогорск, </a:t>
            </a:r>
            <a:r>
              <a:rPr lang="ru-RU" dirty="0" err="1">
                <a:latin typeface="Times New Roman" panose="02020603050405020304" pitchFamily="18" charset="0"/>
              </a:rPr>
              <a:t>кумитэ</a:t>
            </a:r>
            <a:r>
              <a:rPr lang="ru-RU" dirty="0">
                <a:latin typeface="Times New Roman" panose="02020603050405020304" pitchFamily="18" charset="0"/>
              </a:rPr>
              <a:t> юноши 16-17 лет, весовая категория до 65 кг, </a:t>
            </a:r>
            <a:r>
              <a:rPr lang="ru-RU" b="1" dirty="0">
                <a:latin typeface="Times New Roman" panose="02020603050405020304" pitchFamily="18" charset="0"/>
              </a:rPr>
              <a:t>2 место;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</a:rPr>
              <a:t>IV открытый турнир по </a:t>
            </a:r>
            <a:r>
              <a:rPr lang="ru-RU" b="1" dirty="0" err="1">
                <a:latin typeface="Times New Roman" panose="02020603050405020304" pitchFamily="18" charset="0"/>
              </a:rPr>
              <a:t>всестилевому</a:t>
            </a:r>
            <a:r>
              <a:rPr lang="ru-RU" b="1" dirty="0">
                <a:latin typeface="Times New Roman" panose="02020603050405020304" pitchFamily="18" charset="0"/>
              </a:rPr>
              <a:t> каратэ памяти В. К </a:t>
            </a:r>
            <a:r>
              <a:rPr lang="ru-RU" b="1" dirty="0" err="1">
                <a:latin typeface="Times New Roman" panose="02020603050405020304" pitchFamily="18" charset="0"/>
              </a:rPr>
              <a:t>Игуменова</a:t>
            </a:r>
            <a:r>
              <a:rPr lang="ru-RU" dirty="0">
                <a:latin typeface="Times New Roman" panose="02020603050405020304" pitchFamily="18" charset="0"/>
              </a:rPr>
              <a:t>, г. Боготол, 14.12.2024, </a:t>
            </a:r>
            <a:r>
              <a:rPr lang="ru-RU" b="1" dirty="0">
                <a:latin typeface="Times New Roman" panose="02020603050405020304" pitchFamily="18" charset="0"/>
              </a:rPr>
              <a:t>1 место</a:t>
            </a:r>
            <a:r>
              <a:rPr lang="ru-RU" dirty="0">
                <a:latin typeface="Times New Roman" panose="02020603050405020304" pitchFamily="18" charset="0"/>
              </a:rPr>
              <a:t>  в разделе </a:t>
            </a:r>
            <a:r>
              <a:rPr lang="ru-RU" dirty="0" err="1">
                <a:latin typeface="Times New Roman" panose="02020603050405020304" pitchFamily="18" charset="0"/>
              </a:rPr>
              <a:t>кумитэ</a:t>
            </a:r>
            <a:r>
              <a:rPr lang="ru-RU" dirty="0">
                <a:latin typeface="Times New Roman" panose="02020603050405020304" pitchFamily="18" charset="0"/>
              </a:rPr>
              <a:t> среди юношей 12-13 лет.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2028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4527" y="648154"/>
            <a:ext cx="11014587" cy="431288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«КАРАТЭ»: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71" y="1828800"/>
            <a:ext cx="11974286" cy="522514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b="1" u="sng" dirty="0">
                <a:solidFill>
                  <a:srgbClr val="C00000"/>
                </a:solidFill>
                <a:latin typeface="Times New Roman" panose="02020603050405020304" pitchFamily="18" charset="0"/>
              </a:rPr>
              <a:t>Соловьев Игорь</a:t>
            </a:r>
            <a:r>
              <a:rPr lang="ru-RU" b="1" u="sng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,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12.01.2010</a:t>
            </a:r>
            <a:r>
              <a:rPr lang="ru-RU" sz="31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1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 </a:t>
            </a:r>
            <a:r>
              <a:rPr lang="ru-RU" sz="31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сборной Красноярского края, 1 спортивный </a:t>
            </a:r>
            <a:r>
              <a:rPr lang="ru-RU" sz="31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разряд,</a:t>
            </a:r>
            <a:r>
              <a:rPr lang="ru-RU" sz="31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Золотой </a:t>
            </a:r>
            <a:r>
              <a:rPr lang="ru-RU" sz="31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знак </a:t>
            </a:r>
            <a:r>
              <a:rPr lang="ru-RU" sz="31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ГТО: </a:t>
            </a:r>
          </a:p>
          <a:p>
            <a:pPr marL="182563" indent="-7938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Чемпионат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и первенство Красноярского края по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всестилевому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каратэ,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Красноярск, 28.01.2024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3 место;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</a:rPr>
              <a:t>Краевые соревнования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восточному боевому единоборству (спортивная дисциплина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Сетокан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ru-RU" b="1" dirty="0">
                <a:latin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</a:rPr>
              <a:t>г. Красноярск, 16.02.2024-18.02.2024,</a:t>
            </a:r>
            <a:r>
              <a:rPr lang="ru-RU" b="1" dirty="0">
                <a:latin typeface="Times New Roman" panose="02020603050405020304" pitchFamily="18" charset="0"/>
              </a:rPr>
              <a:t> 2 место;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Чемпионат и первенство Сибирского и Уральского Федеральных округов по ВБЕ спортивная дисциплина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сётокан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Барнаул, 29.03.2024-31.03 2024, ката-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сётокан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3 место;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восточному боевому единоборству спортивная дисциплина сито-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04.05.2024-05.05.2024,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3 место;</a:t>
            </a:r>
            <a:r>
              <a:rPr lang="ru-RU" dirty="0"/>
              <a:t> 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Всероссийские соревнования по ВБЕ "Кубок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Евпатия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Коловрата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",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Рязань, 05.10.2024-06.10.2024, участие;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ВБЕ спортивная дисциплина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сётокан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 02.11.2024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>
                <a:latin typeface="Times New Roman" panose="02020603050405020304" pitchFamily="18" charset="0"/>
              </a:rPr>
              <a:t>в разделе ката, возрастная категория 14 лет</a:t>
            </a:r>
            <a:r>
              <a:rPr lang="ru-RU" b="1" dirty="0">
                <a:latin typeface="Times New Roman" panose="02020603050405020304" pitchFamily="18" charset="0"/>
              </a:rPr>
              <a:t> 1 место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1 место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категории ката 16-17 лет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III место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разделе ката возрастная категория 16-20 лет;</a:t>
            </a:r>
            <a:endParaRPr lang="ru-RU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Краевые соревнования по ВБЕ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(спортивная дисциплина сито-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10.11.2024,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III место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разделе ката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и I место,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разделе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кумитэ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возрастная категория 14-15 лет; </a:t>
            </a:r>
            <a:endParaRPr lang="ru-RU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IV открытый турнир по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всестилевому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каратэ, памяти В. К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Игуменова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г. Боготол, 14.12.2024,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2 место,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в разделе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кумитэ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среди юношей 14-15 лет.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21868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8192" y="859619"/>
            <a:ext cx="11073581" cy="619433"/>
          </a:xfrm>
        </p:spPr>
        <p:txBody>
          <a:bodyPr/>
          <a:lstStyle/>
          <a:p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«КАРАТЭ»: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514" y="1970314"/>
            <a:ext cx="11919857" cy="4887685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Шевцов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Владислав,</a:t>
            </a:r>
            <a:r>
              <a:rPr lang="ru-RU" sz="2800" dirty="0" smtClean="0">
                <a:solidFill>
                  <a:srgbClr val="C00000"/>
                </a:solidFill>
                <a:effectLst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03.07.2007,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Член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сборной Красноярского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края, 3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спортивный разряд по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ВБЕ, 3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спортивный разряд по </a:t>
            </a:r>
            <a:r>
              <a:rPr lang="ru-RU" b="1" i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Всестилевому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каратэ, Золотой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знак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ГТО:</a:t>
            </a:r>
          </a:p>
          <a:p>
            <a:pPr indent="0" algn="just">
              <a:spcAft>
                <a:spcPts val="0"/>
              </a:spcAft>
              <a:buNone/>
            </a:pP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Чемпионат и первенство Красноярского края по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всестилевому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каратэ,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	28.01.2024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3 место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Краевые соревнования по ВБЕ спортивная дисциплина сито-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рю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ru-RU" dirty="0"/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02.11.2024,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I место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разделе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кумитэ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16-17 лет,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II место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в разделе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кумитэ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16-20 лет;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Краевые соревнования по ВБЕ (спортивная дисциплина сито-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рю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10.11.2024,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III место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разделе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кумитэ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возрастная категория 16-17 лет;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IV открытый турнир по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всестилевому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каратэ, памяти В. К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Игуменова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г. Боготол,	14.12.2024,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3 место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в разделе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кумитэ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среди юношей 16-17 лет.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7093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961" y="280219"/>
            <a:ext cx="10999839" cy="545691"/>
          </a:xfrm>
        </p:spPr>
        <p:txBody>
          <a:bodyPr/>
          <a:lstStyle/>
          <a:p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«КАРАТЭ»: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7714" y="1959429"/>
            <a:ext cx="11713731" cy="4500364"/>
          </a:xfrm>
        </p:spPr>
        <p:txBody>
          <a:bodyPr/>
          <a:lstStyle/>
          <a:p>
            <a:pPr indent="0"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Дергач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Алиса Ивановна</a:t>
            </a:r>
            <a:r>
              <a:rPr lang="ru-RU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800" dirty="0">
                <a:latin typeface="Times New Roman" panose="02020603050405020304" pitchFamily="18" charset="0"/>
                <a:ea typeface="Calibri" panose="020F0502020204030204" pitchFamily="34" charset="0"/>
              </a:rPr>
              <a:t>25.10.2015:</a:t>
            </a:r>
            <a:endParaRPr lang="ru-RU" sz="2800" dirty="0" smtClean="0">
              <a:effectLst/>
            </a:endParaRPr>
          </a:p>
          <a:p>
            <a:pPr marL="182563" indent="449263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Чемпионат и первенство Красноярского края по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всестилевому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каратэ,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Красноярск. 28.01.2024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1 место;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восточному боевому единоборству спортивная дисциплина сито-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04.05-05.05.2024,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3 место;</a:t>
            </a:r>
            <a:endParaRPr lang="ru-RU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Краевые соревнования по ВБЕ (спортивная дисциплина сито-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рю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 10.11.2024,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участие;</a:t>
            </a:r>
            <a:endParaRPr lang="ru-RU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Краевой турнир по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всестилевому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каратэ,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г. Зеленогорск, 23.11.2024,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2 место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кумитэ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10-11 лет девочки, весовая категория до 40 кг.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43505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6938" y="421032"/>
            <a:ext cx="10985090" cy="619431"/>
          </a:xfrm>
        </p:spPr>
        <p:txBody>
          <a:bodyPr/>
          <a:lstStyle/>
          <a:p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«КАРАТЭ»: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233" y="1915886"/>
            <a:ext cx="11857702" cy="4647145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Кузьменко (Салтыков) Егор,</a:t>
            </a:r>
            <a:r>
              <a:rPr lang="ru-RU" dirty="0" smtClean="0">
                <a:solidFill>
                  <a:srgbClr val="C00000"/>
                </a:solidFill>
                <a:effectLst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07.11.2012,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Член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сборной края по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ВБЕ, 2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юношеский разряд,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Серебряный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знак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ГТО:</a:t>
            </a:r>
            <a:endParaRPr lang="ru-RU" sz="24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</a:rPr>
              <a:t>Краевые </a:t>
            </a:r>
            <a:r>
              <a:rPr lang="ru-RU" b="1" dirty="0">
                <a:latin typeface="Times New Roman" panose="02020603050405020304" pitchFamily="18" charset="0"/>
              </a:rPr>
              <a:t>соревнования по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восточному боевому единоборству (спортивная дисциплина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Сетокан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ru-RU" b="1" dirty="0">
                <a:latin typeface="Times New Roman" panose="02020603050405020304" pitchFamily="18" charset="0"/>
              </a:rPr>
              <a:t>, </a:t>
            </a:r>
            <a:r>
              <a:rPr lang="ru-RU" dirty="0">
                <a:latin typeface="Times New Roman" panose="02020603050405020304" pitchFamily="18" charset="0"/>
              </a:rPr>
              <a:t>г. Красноярск, 16-18.02.2024,</a:t>
            </a:r>
            <a:r>
              <a:rPr lang="ru-RU" b="1" dirty="0">
                <a:latin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</a:rPr>
              <a:t>участие;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восточному боевому единоборству спортивная дисциплина сито-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04.05.2024-05.05.2024,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2 место;</a:t>
            </a:r>
            <a:endParaRPr lang="ru-RU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ВБЕ спортивная дисциплина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сётокан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02.10.2024,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II место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в разделе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кумитэ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ru-RU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Краевые соревнования по ВБЕ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(спортивная дисциплина сито-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endParaRPr lang="ru-RU" dirty="0" smtClean="0">
              <a:effectLst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10.11.2024, участие.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79052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219" y="661219"/>
            <a:ext cx="11073581" cy="501447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«САМБО»: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0219" y="1896922"/>
            <a:ext cx="11606981" cy="5530645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Селянин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Глеб </a:t>
            </a:r>
            <a:r>
              <a:rPr lang="ru-RU" sz="2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Пвлович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25.11.2013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2800" dirty="0" smtClean="0">
              <a:solidFill>
                <a:srgbClr val="C00000"/>
              </a:solidFill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восточному боевому единоборству спортивная дисциплина сито-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04.05.2024-05.05.2024,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3 место;</a:t>
            </a:r>
            <a:endParaRPr lang="ru-RU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Краевые соревнования по ВБЕ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(спортивная дисциплина сито-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 10.11.2024,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участие;</a:t>
            </a:r>
            <a:endParaRPr lang="ru-RU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Краевой турнир по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всестилевому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каратэ,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Зеленогорск, 23.11.2024, участие. 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6424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8710" y="616975"/>
            <a:ext cx="10985090" cy="663678"/>
          </a:xfrm>
        </p:spPr>
        <p:txBody>
          <a:bodyPr/>
          <a:lstStyle/>
          <a:p>
            <a:r>
              <a:rPr lang="ru-RU" sz="25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«КАРАТЭ»: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8710" y="1948543"/>
            <a:ext cx="11592232" cy="4525998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Сайфутдинова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Эмилия Вадимовна,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18.12.2012: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2800" dirty="0" smtClean="0">
              <a:solidFill>
                <a:srgbClr val="C00000"/>
              </a:solidFill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восточному боевому единоборству спортивная дисциплина сито-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рю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04.05-05.05.2024,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3 место;</a:t>
            </a:r>
            <a:endParaRPr lang="ru-RU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Краевые соревнования по ВБЕ (спортивная дисциплина сито-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рю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),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 10.11.2024, участие;</a:t>
            </a:r>
            <a:endParaRPr lang="ru-RU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Краевой турнир по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всестилевому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каратэ,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Зеленогорск, 23.11.2024,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1 место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ката 10-11 лет девочки, весовая категория до 60 кг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2 место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кумитэ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10-11 лет девочки, весовая категория до 60 кг;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4595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0801" y="414008"/>
            <a:ext cx="10970342" cy="575187"/>
          </a:xfrm>
        </p:spPr>
        <p:txBody>
          <a:bodyPr/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«САМБО»: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743" y="1088571"/>
            <a:ext cx="11870697" cy="5769429"/>
          </a:xfrm>
        </p:spPr>
        <p:txBody>
          <a:bodyPr>
            <a:no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Мацак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Демьян Янович, </a:t>
            </a:r>
            <a:r>
              <a:rPr lang="ru-RU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02.03.2010,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Член 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сборной Красноярского </a:t>
            </a:r>
            <a:r>
              <a:rPr lang="ru-RU" sz="2400" b="1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края, 3 взрослый, Золотой </a:t>
            </a:r>
            <a:r>
              <a:rPr lang="ru-RU" sz="2400" b="1" i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знак ГТО</a:t>
            </a:r>
          </a:p>
          <a:p>
            <a:pPr indent="450215" algn="just">
              <a:spcAft>
                <a:spcPts val="0"/>
              </a:spcAft>
            </a:pPr>
            <a:r>
              <a:rPr lang="ru-RU" sz="1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Красноярского края по самбо среди юношей,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г. Сосновоборск 27.01.2024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1 место;</a:t>
            </a:r>
            <a:endParaRPr lang="ru-RU" sz="18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Всероссийский турнир по самбо «Сибирский богатырь»,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с 08 по 11.02. 2024, г. Новосибирск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8 место;</a:t>
            </a:r>
            <a:endParaRPr lang="ru-RU" sz="1800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Всероссийский турнир по самбо, посвящённый памяти бойца </a:t>
            </a:r>
            <a:r>
              <a:rPr lang="ru-RU" sz="1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Росгвардии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Владимира Никитина,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г. Кемерово, 24-25.02.2024,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3 место;</a:t>
            </a:r>
            <a:endParaRPr lang="ru-RU" sz="1800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самбо,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Лесосибирск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, 09.03.2024-10.03.2024,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1 место;</a:t>
            </a:r>
            <a:endParaRPr lang="ru-RU" sz="18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Всероссийские соревнования по самбо, посвященные памяти героя СССР, ветерана Великой Отечественной войны Геннадия Николаевича Ворошилова,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г. Томск 11-13.03.2024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1 место;</a:t>
            </a:r>
            <a:endParaRPr lang="ru-RU" sz="18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III Всероссийские Арктические игры,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Салихард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, 23.03.2024-30.03.2024,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1 место;</a:t>
            </a:r>
            <a:endParaRPr lang="ru-RU" sz="18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Сибирского федерального округа по самбо,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г. Томск: 09.10.2024-10.04.2024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– 3 место; </a:t>
            </a:r>
            <a:endParaRPr lang="ru-RU" sz="18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России по самбо,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sz="18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Костово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30.10.2024-04.11.2024, участие;</a:t>
            </a:r>
            <a:endParaRPr lang="ru-RU" sz="18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Краевой турнир по самбо на призы золотодобывающей компании ООО «</a:t>
            </a:r>
            <a:r>
              <a:rPr lang="ru-RU" sz="1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Соврудник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»,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 09.10.2024-10.11.2024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ru-RU" sz="1800" dirty="0"/>
              <a:t> 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1 место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(спортивное самбо),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2 место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(боевое самбо).</a:t>
            </a:r>
            <a:endParaRPr lang="ru-RU" sz="18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Всероссийский День самбо, </a:t>
            </a:r>
            <a:r>
              <a:rPr lang="ru-RU" sz="1800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 16.11.2024</a:t>
            </a:r>
            <a:r>
              <a:rPr lang="ru-RU" sz="1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– 1 </a:t>
            </a:r>
            <a:r>
              <a:rPr lang="ru-RU" sz="1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место.</a:t>
            </a:r>
            <a:endParaRPr lang="ru-RU" sz="1800" dirty="0" smtClean="0">
              <a:effectLst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042983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212" y="176980"/>
            <a:ext cx="11695471" cy="7079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участия обучающихся МБУ ДО «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ССШ»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разного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в 2024 году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5126831"/>
              </p:ext>
            </p:extLst>
          </p:nvPr>
        </p:nvGraphicFramePr>
        <p:xfrm>
          <a:off x="176826" y="884903"/>
          <a:ext cx="11828359" cy="4130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735">
                  <a:extLst>
                    <a:ext uri="{9D8B030D-6E8A-4147-A177-3AD203B41FA5}">
                      <a16:colId xmlns:a16="http://schemas.microsoft.com/office/drawing/2014/main" val="889791589"/>
                    </a:ext>
                  </a:extLst>
                </a:gridCol>
                <a:gridCol w="1666568">
                  <a:extLst>
                    <a:ext uri="{9D8B030D-6E8A-4147-A177-3AD203B41FA5}">
                      <a16:colId xmlns:a16="http://schemas.microsoft.com/office/drawing/2014/main" val="4139226776"/>
                    </a:ext>
                  </a:extLst>
                </a:gridCol>
                <a:gridCol w="1607574">
                  <a:extLst>
                    <a:ext uri="{9D8B030D-6E8A-4147-A177-3AD203B41FA5}">
                      <a16:colId xmlns:a16="http://schemas.microsoft.com/office/drawing/2014/main" val="492451248"/>
                    </a:ext>
                  </a:extLst>
                </a:gridCol>
                <a:gridCol w="1489587">
                  <a:extLst>
                    <a:ext uri="{9D8B030D-6E8A-4147-A177-3AD203B41FA5}">
                      <a16:colId xmlns:a16="http://schemas.microsoft.com/office/drawing/2014/main" val="3103536158"/>
                    </a:ext>
                  </a:extLst>
                </a:gridCol>
                <a:gridCol w="1519084">
                  <a:extLst>
                    <a:ext uri="{9D8B030D-6E8A-4147-A177-3AD203B41FA5}">
                      <a16:colId xmlns:a16="http://schemas.microsoft.com/office/drawing/2014/main" val="2175417041"/>
                    </a:ext>
                  </a:extLst>
                </a:gridCol>
                <a:gridCol w="1504335">
                  <a:extLst>
                    <a:ext uri="{9D8B030D-6E8A-4147-A177-3AD203B41FA5}">
                      <a16:colId xmlns:a16="http://schemas.microsoft.com/office/drawing/2014/main" val="1885258766"/>
                    </a:ext>
                  </a:extLst>
                </a:gridCol>
                <a:gridCol w="1622476">
                  <a:extLst>
                    <a:ext uri="{9D8B030D-6E8A-4147-A177-3AD203B41FA5}">
                      <a16:colId xmlns:a16="http://schemas.microsoft.com/office/drawing/2014/main" val="2829561728"/>
                    </a:ext>
                  </a:extLst>
                </a:gridCol>
              </a:tblGrid>
              <a:tr h="1598522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мероприятия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число мероприятий, в которых приняли участие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(% от общего числа обучающихся ССШ)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«1-х» мест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 от числа участников)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«2-х» мест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 от числа участников)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«3-х» мест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 от числа участников)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число призовых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  <a:r>
                        <a:rPr lang="ru-RU" sz="1800" b="1" baseline="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общего числа участников)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4809684"/>
                  </a:ext>
                </a:extLst>
              </a:tr>
              <a:tr h="3816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 (1,6%)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(18,6%)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(6,25%)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(12,5%)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 (37,5%)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81080648"/>
                  </a:ext>
                </a:extLst>
              </a:tr>
              <a:tr h="5836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Межрегиональный (СФО)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(0,9%)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(11,1%)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(66,7%)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 (77,8%)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8908159"/>
                  </a:ext>
                </a:extLst>
              </a:tr>
              <a:tr h="40609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Краевой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31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134 (13,3%)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 (17,2%)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30 (22,4%)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(20,9%)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  (60,4%)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4565369"/>
                  </a:ext>
                </a:extLst>
              </a:tr>
              <a:tr h="34849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Зональный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 (10,4%)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 (19%)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 (12,4%)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 (20,95%)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  (52,4%)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5882886"/>
                  </a:ext>
                </a:extLst>
              </a:tr>
              <a:tr h="3763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1443 (143,7%)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369 (25,6%)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358 (24,8%)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291(20,2%)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1018 (70,5%)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92320346"/>
                  </a:ext>
                </a:extLst>
              </a:tr>
              <a:tr h="3624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число: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1707 (164,1%)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416 (24,4%)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402 (23,6%)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349(20,4%)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1167 (68,4%)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0500725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328" y="5015480"/>
            <a:ext cx="1182820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47 спортивно одарённых обучающихся </a:t>
            </a: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ССШ в 2024 </a:t>
            </a:r>
            <a:r>
              <a:rPr lang="ru-RU" sz="23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вошли </a:t>
            </a:r>
            <a:r>
              <a:rPr lang="ru-RU" sz="23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в категорию </a:t>
            </a:r>
            <a:r>
              <a:rPr lang="ru-RU" sz="23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детей, обладающих выдающимися спортивными способностями </a:t>
            </a:r>
            <a:r>
              <a:rPr lang="ru-RU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– это те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, кто приняли участие во Всероссийских, межрегиональных (СФО), краевых, зональных соревнованиях и стали победителями и </a:t>
            </a:r>
            <a:r>
              <a:rPr lang="ru-RU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призёрами</a:t>
            </a: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(264 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участия). </a:t>
            </a:r>
            <a:r>
              <a:rPr lang="ru-RU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Юные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спортсмены завоевали 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149 победных и призовых мест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и принесли </a:t>
            </a:r>
            <a:r>
              <a:rPr lang="ru-RU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славу ОУ и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Северо-Енисейскому району.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23453273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968" y="517597"/>
            <a:ext cx="11058832" cy="840659"/>
          </a:xfrm>
        </p:spPr>
        <p:txBody>
          <a:bodyPr/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«САМБО»: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057" y="1861456"/>
            <a:ext cx="11865429" cy="4996543"/>
          </a:xfrm>
        </p:spPr>
        <p:txBody>
          <a:bodyPr>
            <a:normAutofit fontScale="77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36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Амерханов</a:t>
            </a:r>
            <a:r>
              <a:rPr lang="ru-RU" sz="36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Сайфулла</a:t>
            </a:r>
            <a:r>
              <a:rPr lang="ru-RU" sz="36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Геланьевич</a:t>
            </a:r>
            <a:r>
              <a:rPr lang="ru-RU" sz="36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27.05.2011, </a:t>
            </a:r>
            <a:r>
              <a:rPr lang="ru-RU" sz="31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Член </a:t>
            </a:r>
            <a:r>
              <a:rPr lang="ru-RU" sz="31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сборной Красноярского края, </a:t>
            </a:r>
            <a:r>
              <a:rPr lang="ru-RU" sz="31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 </a:t>
            </a:r>
            <a:r>
              <a:rPr lang="ru-RU" sz="31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взрослый разряд, Золотой знак </a:t>
            </a:r>
            <a:r>
              <a:rPr lang="ru-RU" sz="31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ГТО: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0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Всероссийский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турнир по самбо «Сибирский богатырь»,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08.02.2024-11.02. 2024, г. Новосибирск, 34 место;</a:t>
            </a:r>
            <a:endParaRPr lang="ru-RU" sz="26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Всероссийский турнир по самбо, посвящённый памяти бойца </a:t>
            </a:r>
            <a:r>
              <a:rPr lang="ru-RU" sz="2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Росгвардии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Владимира Никитина,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24.02.2024-25.02.2024, г. Кемерово,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5 место;</a:t>
            </a:r>
            <a:endParaRPr lang="ru-RU" sz="2600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самбо,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Лесосибирск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, 09.03.2024-10.03.2024,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2 место;</a:t>
            </a:r>
            <a:endParaRPr lang="ru-RU" sz="26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Всероссийские соревнования по самбо, посвященные памяти героя СССР, ветерана Великой Отечественной войны Геннадия Николаевича Ворошилова,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г. Томск, 11.03.2024-13.03.2024,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3 место;</a:t>
            </a:r>
            <a:endParaRPr lang="ru-RU" sz="26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Сибирского федерального округа по самбо,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г. Томск, 09.10.2024-10.04.2024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– 3 место;</a:t>
            </a:r>
            <a:r>
              <a:rPr lang="ru-RU" sz="2600" dirty="0"/>
              <a:t> </a:t>
            </a:r>
            <a:endParaRPr lang="ru-RU" sz="26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России по самбо,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Костово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30.10.2024-04.11.2024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участие;</a:t>
            </a:r>
            <a:endParaRPr lang="ru-RU" sz="26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Краевой турнир по самбо на призы золотодобывающей компании ООО «</a:t>
            </a:r>
            <a:r>
              <a:rPr lang="ru-RU" sz="2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Соврудник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»,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 09.10.2024-10.11.2024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1 место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(спортивное самбо);</a:t>
            </a:r>
            <a:endParaRPr lang="ru-RU" sz="26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Всероссийкий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День самбо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, г. Красноярск, 16.11.2024 –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1 место.</a:t>
            </a:r>
            <a:endParaRPr lang="ru-RU" sz="2600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5668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2132" y="652090"/>
            <a:ext cx="10926097" cy="51619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«САМБО»: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715" y="2046513"/>
            <a:ext cx="11547987" cy="4130449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Усова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Дарья Павловна,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21.12.2011,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Ч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лен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сборной Красноярского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края, 2 юношеский разряд:</a:t>
            </a:r>
          </a:p>
          <a:p>
            <a:pPr indent="0" algn="just">
              <a:spcAft>
                <a:spcPts val="0"/>
              </a:spcAft>
              <a:buNone/>
            </a:pPr>
            <a:endParaRPr lang="ru-RU" sz="800" b="1" i="1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Краевой турнир по самбо на призы мастера спорта СССР А.Ф. Мельникова,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Сосновоборск, 30.09.2023-01.10.2023,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3 место;</a:t>
            </a:r>
            <a:endParaRPr lang="ru-RU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самбо,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Лесосибирск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09.03.2024-10.03.2024,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3 место;</a:t>
            </a:r>
            <a:endParaRPr lang="ru-RU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Всероссийский День самбо,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16.11.2024, г. Красноярск,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3 место.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53390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5109" y="660517"/>
            <a:ext cx="10926097" cy="619431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«САМБО»: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715" y="1959429"/>
            <a:ext cx="11547987" cy="4217534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Султанова </a:t>
            </a:r>
            <a:r>
              <a:rPr lang="ru-RU" sz="2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Танзиля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Ильдаровна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21.01.2011,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Член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сборной Красноярского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края, 2 юношеский разряд:</a:t>
            </a:r>
          </a:p>
          <a:p>
            <a:pPr indent="0" algn="just">
              <a:spcAft>
                <a:spcPts val="0"/>
              </a:spcAft>
              <a:buNone/>
            </a:pPr>
            <a:endParaRPr lang="ru-RU" sz="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Краевой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турнир по самбо на призы мастера спорта СССР А. Ф. Мельникова,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Сосновоборск, 30.09.2023-01.10.2023,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3 место;</a:t>
            </a:r>
            <a:endParaRPr lang="ru-RU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Краевой открытый рождественский турнир по самбо,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Сосновоборск, 20-21.01.2024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2 место;</a:t>
            </a:r>
            <a:endParaRPr lang="ru-RU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самбо,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Лесосибирск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09.03.2024-10.03.2024,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3 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место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5128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955" y="757011"/>
            <a:ext cx="10940845" cy="431288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«САМБО» и «дзюдо»: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955" y="1948542"/>
            <a:ext cx="11503742" cy="4525999"/>
          </a:xfrm>
        </p:spPr>
        <p:txBody>
          <a:bodyPr>
            <a:normAutofit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Семанюк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Милана Алексеевна,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28.03.2012,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Член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сборной Красноярского края по дзюдо и по самбо,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юношеский разряд,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Серебряный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знак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ГТО:</a:t>
            </a:r>
            <a:endParaRPr lang="ru-RU" sz="24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800" dirty="0" smtClean="0">
              <a:solidFill>
                <a:srgbClr val="C00000"/>
              </a:solidFill>
              <a:effectLst/>
            </a:endParaRPr>
          </a:p>
          <a:p>
            <a:pPr marL="0" indent="87313" algn="just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Первенство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Красноярского края по самбо, г.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Лесосибирск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09.03.2024-10.03.2024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3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место;</a:t>
            </a:r>
            <a:endParaRPr lang="ru-RU" sz="2400" dirty="0" smtClean="0">
              <a:effectLst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открытый краевой турнир по  дзюдо памяти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Бородавкина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Емельяново, 05.05.2024-07.05.2024,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место;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Первенство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Красноярского края по самбо,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Лесосибирск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12.10.2024,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место;</a:t>
            </a: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Первенство Красноярского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края по дзюдо,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пгт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Емельяново, 12.10.2024, 3 место;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 турнир по самбо на призы ООО «ФОРЕС-ПЛЮС»,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Лесосибиррск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21.12.2024,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место.</a:t>
            </a: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063386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955" y="757011"/>
            <a:ext cx="10940845" cy="431288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«САМБО» и «Дзюдо»: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955" y="1948542"/>
            <a:ext cx="11503742" cy="4525999"/>
          </a:xfrm>
        </p:spPr>
        <p:txBody>
          <a:bodyPr>
            <a:normAutofit fontScale="85000"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33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Погодаева Мария Владимировна,</a:t>
            </a:r>
            <a:r>
              <a:rPr lang="ru-RU" sz="33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20.04.2012,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2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юношеский разряд,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Серебряный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знак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ГТО:</a:t>
            </a:r>
            <a:endParaRPr lang="ru-RU" sz="24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 algn="just">
              <a:buClr>
                <a:srgbClr val="FFFFFF"/>
              </a:buClr>
            </a:pPr>
            <a:r>
              <a:rPr lang="ru-RU" sz="2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этап лиги дзюдо в ФСК "РАДУГА", </a:t>
            </a:r>
            <a:r>
              <a:rPr lang="ru-RU" sz="26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Красноярск, 19.01.2024-21.01.2024, участие</a:t>
            </a:r>
            <a:r>
              <a:rPr lang="ru-RU" sz="26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 открытый рождественский турнир по самбо,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Сосновоборск 20.01.2024-21.01.2024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 место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800" dirty="0" smtClean="0">
              <a:solidFill>
                <a:srgbClr val="C00000"/>
              </a:solidFill>
              <a:effectLst/>
            </a:endParaRPr>
          </a:p>
          <a:p>
            <a:pPr marL="0" indent="87313" algn="just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Первенство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Красноярского края по самбо, г.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Лесосибирск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09.03.2024-10.03.2024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3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место;</a:t>
            </a:r>
            <a:endParaRPr lang="ru-RU" sz="2400" dirty="0" smtClean="0">
              <a:effectLst/>
            </a:endParaRP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открытый краевой турнир по  дзюдо памяти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Бородавкина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И.С.,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Емельяново, 05.05.2024-07.05.2024,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место;</a:t>
            </a:r>
          </a:p>
          <a:p>
            <a:pPr lvl="0" algn="just">
              <a:buClr>
                <a:srgbClr val="FFFFFF"/>
              </a:buClr>
            </a:pPr>
            <a:r>
              <a:rPr lang="ru-RU" sz="2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Турнир по дзюдо среди юношей и девушек 2012-2013 </a:t>
            </a:r>
            <a:r>
              <a:rPr lang="ru-RU" sz="2400" b="1" dirty="0" err="1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гг.р</a:t>
            </a:r>
            <a:r>
              <a:rPr lang="ru-RU" sz="2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., </a:t>
            </a:r>
            <a:r>
              <a:rPr lang="ru-RU" sz="2400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Красноярск, 13.05.2023, </a:t>
            </a:r>
            <a:r>
              <a:rPr lang="ru-RU" sz="2400" b="1" dirty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место</a:t>
            </a:r>
            <a:r>
              <a:rPr lang="ru-RU" sz="2400" b="1" dirty="0" smtClean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Первенство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Красноярского края по самбо,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Лесосибирск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 12.10.2024,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место;</a:t>
            </a:r>
          </a:p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 турнир по самбо на призы ООО «ФОРЕС-ПЛЮС»,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Лесосибирск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21.12.2024,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место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/>
          </a:p>
          <a:p>
            <a:endParaRPr lang="ru-RU" sz="2400" dirty="0"/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2844651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1591" y="703301"/>
            <a:ext cx="10940845" cy="755751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«ДЗЮДО»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8941" y="1867437"/>
            <a:ext cx="11700916" cy="4990563"/>
          </a:xfrm>
        </p:spPr>
        <p:txBody>
          <a:bodyPr>
            <a:normAutofit fontScale="92500"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3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Отвагина </a:t>
            </a:r>
            <a:r>
              <a:rPr lang="ru-RU" sz="30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Виктория </a:t>
            </a:r>
            <a:r>
              <a:rPr lang="ru-RU" sz="30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Александровна,</a:t>
            </a:r>
            <a:r>
              <a:rPr lang="ru-RU" sz="3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28.03.2012, </a:t>
            </a:r>
            <a:r>
              <a:rPr lang="ru-RU" sz="26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Член </a:t>
            </a:r>
            <a:r>
              <a:rPr lang="ru-RU" sz="26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сборной Красноярского края по дзюдо, 3 взрослый спортивный разряд</a:t>
            </a:r>
          </a:p>
          <a:p>
            <a:pPr indent="0" algn="just">
              <a:spcAft>
                <a:spcPts val="0"/>
              </a:spcAft>
              <a:buNone/>
            </a:pPr>
            <a:endParaRPr lang="ru-RU" sz="1000" dirty="0" smtClean="0">
              <a:solidFill>
                <a:srgbClr val="C00000"/>
              </a:solidFill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Краевой открытый рождественский турнир по самбо,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г. Сосновоборск 20.01.2024-21.01.2024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2 место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indent="450215"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1 этап лиги дзюдо в ФСК "РАДУГА",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г. 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Красноярск, 19.01.2024-21.01.2024, участие;</a:t>
            </a:r>
          </a:p>
          <a:p>
            <a:pPr indent="450215"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самбо,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sz="26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Лесосибирск</a:t>
            </a:r>
            <a:r>
              <a:rPr lang="ru-RU" sz="26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09.03.2024-10.03.2024, 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 место;</a:t>
            </a:r>
            <a:endParaRPr lang="ru-RU" sz="2600" b="1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V открытый краевой турнир по дзюдо памяти героя Советского Союза </a:t>
            </a:r>
            <a:r>
              <a:rPr lang="ru-RU" sz="26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Бородавкина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И.С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., 04.05.2024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пгт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Емельяново,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2 место;</a:t>
            </a:r>
            <a:endParaRPr lang="ru-RU" sz="2600" dirty="0"/>
          </a:p>
          <a:p>
            <a:pPr indent="450215" algn="just"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Краевой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турнир по дзюдо, г. Красноярск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15.09.2023-17.09.2023,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 1 место</a:t>
            </a: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indent="449580" algn="just">
              <a:spcAft>
                <a:spcPts val="0"/>
              </a:spcAft>
            </a:pPr>
            <a:r>
              <a:rPr lang="ru-RU" sz="26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Красноярского края по дзюдо, </a:t>
            </a:r>
            <a:r>
              <a:rPr lang="ru-RU" sz="26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пгт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 Емельяново 12.10.2024</a:t>
            </a:r>
            <a:r>
              <a:rPr lang="ru-RU" sz="26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600" dirty="0">
                <a:latin typeface="Times New Roman" panose="02020603050405020304" pitchFamily="18" charset="0"/>
                <a:ea typeface="Calibri" panose="020F0502020204030204" pitchFamily="34" charset="0"/>
              </a:rPr>
              <a:t>участие.  </a:t>
            </a:r>
            <a:endParaRPr lang="ru-RU" sz="26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5526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069" y="634460"/>
            <a:ext cx="10940845" cy="90323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«САМБО»: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477" y="2013857"/>
            <a:ext cx="11710220" cy="4460684"/>
          </a:xfrm>
        </p:spPr>
        <p:txBody>
          <a:bodyPr>
            <a:normAutofit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Болдинов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Владислав Павлович,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25.03.2006,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Ч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лен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сборной Красноярского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края, КМС:</a:t>
            </a:r>
          </a:p>
          <a:p>
            <a:pPr indent="0" algn="just">
              <a:spcAft>
                <a:spcPts val="0"/>
              </a:spcAft>
              <a:buNone/>
            </a:pPr>
            <a:endParaRPr lang="ru-RU" sz="800" b="1" i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52578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15-й Всероссийский турнир по самбо памяти заслуженного тренера РСФСР Альберта Астахова и мастера спорта международного класса СССР Эдуарда Агафонова,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27.04.2024, г. Красноярск, участие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  <a:endParaRPr lang="ru-RU" sz="1000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Краевой турнир по самбо на призы ООО «Импульс» 12.10.2024г. 2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место;</a:t>
            </a:r>
            <a:endParaRPr lang="ru-RU" sz="24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Краевой турнир по самбо на призы ООО «ФОРЕС-ПЛЮС», г. 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Лесосибиррск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21.12.2024, 3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место;</a:t>
            </a:r>
          </a:p>
          <a:p>
            <a:pPr indent="450215" algn="just">
              <a:spcAft>
                <a:spcPts val="0"/>
              </a:spcAft>
            </a:pPr>
            <a:endParaRPr lang="ru-RU" sz="9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Присвоен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разряд «Кандидат в мастера спорта» по виду спорта «Самбо»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(приказ Минспорта Красноярского края 3438-п от 01.11.2023),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01.11.2023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2400" dirty="0" smtClean="0">
              <a:effectLst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8940871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452" y="495753"/>
            <a:ext cx="10911348" cy="637765"/>
          </a:xfrm>
        </p:spPr>
        <p:txBody>
          <a:bodyPr/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«САМБО»: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5973" y="1981199"/>
            <a:ext cx="11749197" cy="4195763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Шигин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Даниил Денисович, </a:t>
            </a:r>
            <a:r>
              <a:rPr lang="ru-RU" sz="2400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19.10.2010:</a:t>
            </a:r>
          </a:p>
          <a:p>
            <a:pPr indent="0" algn="just">
              <a:spcAft>
                <a:spcPts val="0"/>
              </a:spcAft>
              <a:buNone/>
            </a:pPr>
            <a:endParaRPr lang="ru-RU" sz="2400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Краевой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турнир по самбо на призы золотодобывающей компании ООО «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Соврудник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 09.10.2024-10.11.2024,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3 место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(боевое самбо);</a:t>
            </a:r>
            <a:endParaRPr lang="ru-RU" sz="24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Всероссийский День самбо,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 16.11.2024 – участие.</a:t>
            </a:r>
            <a:endParaRPr lang="ru-RU" sz="2400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942487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1183" y="539298"/>
            <a:ext cx="10940845" cy="90323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«САМБО»: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477" y="1905000"/>
            <a:ext cx="11710220" cy="4569541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Амерханов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Амир </a:t>
            </a:r>
            <a:r>
              <a:rPr lang="ru-RU" sz="2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Геланьевич</a:t>
            </a: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23.08.2008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Член </a:t>
            </a:r>
            <a:r>
              <a:rPr lang="ru-RU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сборной Красноярского края</a:t>
            </a:r>
            <a:r>
              <a:rPr lang="ru-RU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indent="0" algn="just">
              <a:spcAft>
                <a:spcPts val="0"/>
              </a:spcAft>
              <a:buNone/>
            </a:pPr>
            <a:endParaRPr lang="ru-RU" b="1" i="1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самбо среди юношей,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г. Сосновоборск, 27.01.2024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3 место;</a:t>
            </a:r>
            <a:endParaRPr lang="ru-RU" sz="2400" dirty="0" smtClean="0">
              <a:effectLst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07127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0298" y="528412"/>
            <a:ext cx="10940845" cy="90323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«САМБО»: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6477" y="1937657"/>
            <a:ext cx="11710220" cy="4536884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Демьянов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Ярослав Владиславович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23.03.2010,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Член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сборной Красноярского края,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юношеский разряд, серебряный знак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ГТО: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8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Красноярского края по самбо,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Лесосибирск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, 	09.03.2024-10.03.2024 г,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3 место;</a:t>
            </a:r>
            <a:endParaRPr lang="ru-RU" sz="2400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Краевой турнир по самбо на призы золотодобывающей компании ООО «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Соврудник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»,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09.11.2024-10.11.2024,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3 место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(спортивное самбо);</a:t>
            </a:r>
            <a:endParaRPr lang="ru-RU" sz="2400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Всероссийский День самбо,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16.11.2024,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3 место.</a:t>
            </a:r>
            <a:endParaRPr lang="ru-RU" sz="2400" dirty="0" smtClean="0">
              <a:effectLst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69827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39212" y="176980"/>
            <a:ext cx="11695471" cy="70792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участия обучающихся МБУ ДО «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ССШ»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спортивных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мероприятиях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разного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уровня в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4595317"/>
              </p:ext>
            </p:extLst>
          </p:nvPr>
        </p:nvGraphicFramePr>
        <p:xfrm>
          <a:off x="176826" y="884903"/>
          <a:ext cx="11828359" cy="4115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18735">
                  <a:extLst>
                    <a:ext uri="{9D8B030D-6E8A-4147-A177-3AD203B41FA5}">
                      <a16:colId xmlns:a16="http://schemas.microsoft.com/office/drawing/2014/main" val="889791589"/>
                    </a:ext>
                  </a:extLst>
                </a:gridCol>
                <a:gridCol w="1666568">
                  <a:extLst>
                    <a:ext uri="{9D8B030D-6E8A-4147-A177-3AD203B41FA5}">
                      <a16:colId xmlns:a16="http://schemas.microsoft.com/office/drawing/2014/main" val="4139226776"/>
                    </a:ext>
                  </a:extLst>
                </a:gridCol>
                <a:gridCol w="1607574">
                  <a:extLst>
                    <a:ext uri="{9D8B030D-6E8A-4147-A177-3AD203B41FA5}">
                      <a16:colId xmlns:a16="http://schemas.microsoft.com/office/drawing/2014/main" val="492451248"/>
                    </a:ext>
                  </a:extLst>
                </a:gridCol>
                <a:gridCol w="1489587">
                  <a:extLst>
                    <a:ext uri="{9D8B030D-6E8A-4147-A177-3AD203B41FA5}">
                      <a16:colId xmlns:a16="http://schemas.microsoft.com/office/drawing/2014/main" val="3103536158"/>
                    </a:ext>
                  </a:extLst>
                </a:gridCol>
                <a:gridCol w="1519084">
                  <a:extLst>
                    <a:ext uri="{9D8B030D-6E8A-4147-A177-3AD203B41FA5}">
                      <a16:colId xmlns:a16="http://schemas.microsoft.com/office/drawing/2014/main" val="2175417041"/>
                    </a:ext>
                  </a:extLst>
                </a:gridCol>
                <a:gridCol w="1504335">
                  <a:extLst>
                    <a:ext uri="{9D8B030D-6E8A-4147-A177-3AD203B41FA5}">
                      <a16:colId xmlns:a16="http://schemas.microsoft.com/office/drawing/2014/main" val="1885258766"/>
                    </a:ext>
                  </a:extLst>
                </a:gridCol>
                <a:gridCol w="1622476">
                  <a:extLst>
                    <a:ext uri="{9D8B030D-6E8A-4147-A177-3AD203B41FA5}">
                      <a16:colId xmlns:a16="http://schemas.microsoft.com/office/drawing/2014/main" val="2829561728"/>
                    </a:ext>
                  </a:extLst>
                </a:gridCol>
              </a:tblGrid>
              <a:tr h="1585656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Уровень мероприятия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число мероприятий, в которых приняли участие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участников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(% от общего числа обучающихся ССШ)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«1-х» мест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 от числа участников)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«2-х» мест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 от числа участников)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Число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«3-х» мест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 от числа участников)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число призовых 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  <a:r>
                        <a:rPr lang="ru-RU" sz="1800" b="1" baseline="0" dirty="0" smtClean="0">
                          <a:effectLst/>
                          <a:latin typeface="Calibri" panose="020F0502020204030204" pitchFamily="34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(%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общего числа участников)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4809684"/>
                  </a:ext>
                </a:extLst>
              </a:tr>
              <a:tr h="37858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Всероссийский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6 (0,6%)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(16,7%)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(16,7%)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 (33,3%)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1080648"/>
                  </a:ext>
                </a:extLst>
              </a:tr>
              <a:tr h="57893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Межрегиональный (СФО)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(0,5%)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(20%)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(0%)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 (20%)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908159"/>
                  </a:ext>
                </a:extLst>
              </a:tr>
              <a:tr h="4028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Краевой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111 (12,8%)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 (18,9%)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 (23,4%)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 (22,5%)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72  (64,5%)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54565369"/>
                  </a:ext>
                </a:extLst>
              </a:tr>
              <a:tr h="3456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Зональный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(3.2%)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(35,7%)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(35,7%)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(28,6%)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  (100%)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55882886"/>
                  </a:ext>
                </a:extLst>
              </a:tr>
              <a:tr h="37334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1406 (162,3%)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354 (25,1%)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351(24,9%)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293 (20,8%)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998 (70,9%)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92320346"/>
                  </a:ext>
                </a:extLst>
              </a:tr>
              <a:tr h="35951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число: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104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1556 (175,6%)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387 (24,9%)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388 (24,9%)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326 (20,9%)</a:t>
                      </a:r>
                      <a:endParaRPr lang="ru-RU" sz="1800" b="1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1101 (70,8%)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500725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6826" y="5000387"/>
            <a:ext cx="11828205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31 человек спортивно одарённых обучающихся ССШ в 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2023 вошли в категорию детей, обладающих выдающимися спортивными способностями</a:t>
            </a:r>
            <a:r>
              <a:rPr lang="ru-RU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– это те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, кто приняли участие во Всероссийских, межрегиональных (СФО), краевых, зональных соревнованиях и стали победителями и </a:t>
            </a:r>
            <a:r>
              <a:rPr lang="ru-RU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призёрами</a:t>
            </a: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(150 участий). </a:t>
            </a:r>
            <a:r>
              <a:rPr lang="ru-RU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Юные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спортсмены завоевали </a:t>
            </a: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103 </a:t>
            </a:r>
            <a:r>
              <a:rPr lang="ru-RU" sz="23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победных и призовых </a:t>
            </a:r>
            <a:r>
              <a:rPr lang="ru-RU" sz="23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места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и принесли </a:t>
            </a:r>
            <a:r>
              <a:rPr lang="ru-RU" sz="23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славу ОУ и </a:t>
            </a:r>
            <a:r>
              <a:rPr lang="ru-RU" sz="2300" dirty="0">
                <a:latin typeface="Times New Roman" panose="02020603050405020304" pitchFamily="18" charset="0"/>
                <a:ea typeface="Calibri" panose="020F0502020204030204" pitchFamily="34" charset="0"/>
              </a:rPr>
              <a:t>Северо-Енисейскому району.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144120975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955" y="365126"/>
            <a:ext cx="10940845" cy="90323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«САМБО»: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955" y="2046514"/>
            <a:ext cx="11503742" cy="4428027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Корюков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Назар Александрович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02.06.2013: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0" algn="just">
              <a:spcAft>
                <a:spcPts val="0"/>
              </a:spcAft>
              <a:buNone/>
            </a:pPr>
            <a:endParaRPr lang="ru-RU" sz="800" dirty="0" smtClean="0">
              <a:solidFill>
                <a:srgbClr val="C00000"/>
              </a:solidFill>
              <a:effectLst/>
            </a:endParaRPr>
          </a:p>
          <a:p>
            <a:pPr marL="107950" indent="342265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Краевой турнир по самбо на призы ООО «Импульс»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12.10.2024г.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 место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107950" indent="342265" algn="just">
              <a:spcAft>
                <a:spcPts val="0"/>
              </a:spcAft>
            </a:pP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 турнир по самбо на призы ООО «ФОРЕС-ПЛЮС», 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21.12.2024, г. </a:t>
            </a:r>
            <a:r>
              <a:rPr lang="ru-RU" sz="240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Лесосибирск</a:t>
            </a:r>
            <a:r>
              <a:rPr lang="ru-RU" sz="240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 место.</a:t>
            </a:r>
          </a:p>
        </p:txBody>
      </p:sp>
    </p:spTree>
    <p:extLst>
      <p:ext uri="{BB962C8B-B14F-4D97-AF65-F5344CB8AC3E}">
        <p14:creationId xmlns:p14="http://schemas.microsoft.com/office/powerpoint/2010/main" val="40024798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069" y="550183"/>
            <a:ext cx="10940845" cy="90323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«САМБО»: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4706" y="2002972"/>
            <a:ext cx="11710220" cy="4482455"/>
          </a:xfrm>
        </p:spPr>
        <p:txBody>
          <a:bodyPr>
            <a:norm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Гулак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Валерий Викторович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23.08.2011,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Член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сборной Красноярского края,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 </a:t>
            </a:r>
            <a:r>
              <a:rPr lang="ru-RU" sz="24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юношеский разряд, Золотой знак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ГТО:</a:t>
            </a:r>
          </a:p>
          <a:p>
            <a:pPr indent="0" algn="just">
              <a:spcAft>
                <a:spcPts val="0"/>
              </a:spcAft>
              <a:buNone/>
            </a:pPr>
            <a:endParaRPr lang="ru-RU" sz="800" dirty="0" smtClean="0"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самбо,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Лесосибирск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 	09.03.2024-10.03.2024 г,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3 место;</a:t>
            </a:r>
            <a:endParaRPr lang="ru-RU" sz="24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Краевой турнир по самбо на призы золотодобывающей компании ООО «</a:t>
            </a: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Соврудник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» г. Красноярск с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09.10.2024-10.11.2024,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участие;</a:t>
            </a:r>
            <a:endParaRPr lang="ru-RU" sz="2400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sz="24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Всероссийкий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день самбо,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г. Красноярск, 16.11.2024, участие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6280305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171" y="590917"/>
            <a:ext cx="11080077" cy="903234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«САМБО»: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4800" y="1926771"/>
            <a:ext cx="11611897" cy="4547770"/>
          </a:xfrm>
        </p:spPr>
        <p:txBody>
          <a:bodyPr>
            <a:normAutofit/>
          </a:bodyPr>
          <a:lstStyle/>
          <a:p>
            <a:pPr marL="221615" indent="0" algn="just">
              <a:spcAft>
                <a:spcPts val="0"/>
              </a:spcAft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Луковский 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Максим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Сергеевич,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09.07.2013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21615" indent="0" algn="just">
              <a:spcAft>
                <a:spcPts val="0"/>
              </a:spcAft>
              <a:buNone/>
            </a:pPr>
            <a:endParaRPr lang="ru-RU" dirty="0" smtClean="0">
              <a:solidFill>
                <a:srgbClr val="C00000"/>
              </a:solidFill>
              <a:effectLst/>
            </a:endParaRPr>
          </a:p>
          <a:p>
            <a:pPr indent="450215" algn="just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Краевой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турнир по самбо на призы ООО «</a:t>
            </a:r>
            <a:r>
              <a:rPr lang="ru-RU" sz="24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Имульс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»,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12.10.2024, г. Красноярск,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 место;</a:t>
            </a: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Краевой турнир по самбо на призы ООО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«ФОРЕС-ПЛЮС», 21. 12.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.2024, г.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Лесосибирск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 место.</a:t>
            </a:r>
            <a:endParaRPr lang="ru-RU" sz="2400" dirty="0"/>
          </a:p>
          <a:p>
            <a:pPr indent="450215" algn="just">
              <a:spcAft>
                <a:spcPts val="0"/>
              </a:spcAft>
            </a:pPr>
            <a:endParaRPr lang="ru-RU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332173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955" y="656232"/>
            <a:ext cx="10940845" cy="755751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«БОКС»: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883228"/>
            <a:ext cx="12028868" cy="4591313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Батурин 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Алексей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Олегович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13.11.2012, </a:t>
            </a:r>
            <a:r>
              <a:rPr lang="ru-RU" sz="24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3 юношеский разряд:</a:t>
            </a:r>
            <a:endParaRPr lang="ru-RU" sz="2400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Краевой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турнир памяти первого президента по боксу Сергея </a:t>
            </a:r>
            <a:r>
              <a:rPr lang="ru-RU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Миндруля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г. Шарыпово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 29.10.2024-30.10.2024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участие</a:t>
            </a:r>
            <a:r>
              <a:rPr lang="ru-RU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Открытый краевой турнир по боксу, 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sz="24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Лесосибирск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22.11.2024-23.11.2024,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 место;</a:t>
            </a:r>
          </a:p>
          <a:p>
            <a:pPr indent="450215" algn="just"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Открытое первенство Красноярского края по боксу «Новогодний приз»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среди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юношей 2011-2012 г.р.  в/к 38 кг,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Железногорск, 11.12.2024-15.12.2024,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 место.</a:t>
            </a:r>
          </a:p>
          <a:p>
            <a:pPr indent="450215" algn="just">
              <a:spcAft>
                <a:spcPts val="0"/>
              </a:spcAft>
            </a:pPr>
            <a:endParaRPr lang="ru-RU" sz="2400" b="1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endParaRPr lang="ru-RU" b="1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977240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955" y="569146"/>
            <a:ext cx="10940845" cy="755751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«БОКС»: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9486" y="1959428"/>
            <a:ext cx="11677211" cy="4515113"/>
          </a:xfrm>
        </p:spPr>
        <p:txBody>
          <a:bodyPr>
            <a:normAutofit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Шрейдер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Доминика Алексеевна,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22.02.2008</a:t>
            </a:r>
          </a:p>
          <a:p>
            <a:pPr indent="0" algn="just">
              <a:spcAft>
                <a:spcPts val="0"/>
              </a:spcAft>
              <a:buNone/>
            </a:pP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indent="450215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Сибирского федерального округа по боксу среди девушек (13-14, 15-16),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</a:rPr>
              <a:t>21 января — 04 февраля 2024 год,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город Кемерово. –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участие</a:t>
            </a:r>
            <a:endParaRPr lang="ru-RU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396486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2955" y="656232"/>
            <a:ext cx="10940845" cy="755751"/>
          </a:xfrm>
        </p:spPr>
        <p:txBody>
          <a:bodyPr>
            <a:normAutofit/>
          </a:bodyPr>
          <a:lstStyle/>
          <a:p>
            <a:r>
              <a:rPr lang="ru-RU" sz="25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«ПЛАВАНИЕ»: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2955" y="2024742"/>
            <a:ext cx="11503742" cy="4449799"/>
          </a:xfrm>
        </p:spPr>
        <p:txBody>
          <a:bodyPr>
            <a:normAutofit/>
          </a:bodyPr>
          <a:lstStyle/>
          <a:p>
            <a:pPr indent="0" algn="just">
              <a:buNone/>
            </a:pPr>
            <a:r>
              <a:rPr lang="ru-RU" sz="2800" b="1" u="sng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Яркаев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u="sng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Руслан </a:t>
            </a:r>
            <a:r>
              <a:rPr lang="ru-RU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Валерьевич,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29.07.2010,  2 юношеский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разряд, Серебряный </a:t>
            </a:r>
          </a:p>
          <a:p>
            <a:pPr indent="0" algn="just">
              <a:buNone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знак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ГТО:</a:t>
            </a:r>
          </a:p>
          <a:p>
            <a:pPr indent="0" algn="just">
              <a:buNone/>
            </a:pPr>
            <a:endParaRPr lang="ru-RU" sz="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/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Открытый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Чемпионат и Первенство города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Лесосибирск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плаванию, посвящённый 79-й годовщине Победы советского народа в Великой Отечественной войне г.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Лесосибирск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11.05.2024 – 1 место (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 метров вольный стиль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3 место (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100 метров комплексное плавание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1 место (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спине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99172382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972" y="284176"/>
            <a:ext cx="11629622" cy="150876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ВСЕГО МЕРОПРИЯТИЙ и ЧИСЛО МЕСТ</a:t>
            </a:r>
            <a:b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Уровень соревнований (число соревнований):</a:t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1972" y="1571223"/>
            <a:ext cx="10665027" cy="575685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</a:t>
            </a: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- 55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мест - 369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мест - 358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мест - 291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-1443 + 110 сплавы + 94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УТС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Зональный - 7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мест - 20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мест - 13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мест - 22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-105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Краевой- 31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мест - 23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мест - 30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мест - 28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- 134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Межрегиональный – 4 (СФО)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мест - 1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мест - 0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мест - 6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- 9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21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Всероссийский - 8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мест - 3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мест -1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мест - 2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Участие - 16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80825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22615" y="2202287"/>
            <a:ext cx="9784080" cy="285653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</a:p>
          <a:p>
            <a:pPr marL="0" indent="0" algn="ctr"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60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2143" y="174171"/>
            <a:ext cx="11636827" cy="6574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875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3029" y="160796"/>
            <a:ext cx="11615057" cy="6610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9875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665" y="413657"/>
            <a:ext cx="11577484" cy="1100861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2024 году по сравнению с 2023 годом, увеличилось как количество участников соревнований, так и количество призовых мест: </a:t>
            </a:r>
            <a:r>
              <a:rPr lang="ru-RU" dirty="0" smtClean="0">
                <a:effectLst/>
              </a:rPr>
              <a:t/>
            </a:r>
            <a:br>
              <a:rPr lang="ru-RU" dirty="0" smtClean="0">
                <a:effectLst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1562" y="1850570"/>
            <a:ext cx="11975690" cy="4874693"/>
          </a:xfrm>
        </p:spPr>
        <p:txBody>
          <a:bodyPr>
            <a:normAutofit fontScale="85000" lnSpcReduction="20000"/>
          </a:bodyPr>
          <a:lstStyle/>
          <a:p>
            <a:pPr indent="0" algn="just">
              <a:buNone/>
            </a:pP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По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числу участников:</a:t>
            </a:r>
            <a:endParaRPr lang="ru-RU" b="1" i="1" dirty="0" smtClean="0">
              <a:effectLst/>
            </a:endParaRPr>
          </a:p>
          <a:p>
            <a:pPr indent="450215"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Всероссийский уровень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16 (2024) – 6 (2023), увеличение на 62,5%;</a:t>
            </a:r>
            <a:endParaRPr lang="ru-RU" dirty="0" smtClean="0">
              <a:effectLst/>
            </a:endParaRPr>
          </a:p>
          <a:p>
            <a:pPr indent="450215"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Межрегиональный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(СФО) - 9 (2024) – 5 (2023), увеличение на 44,4%;</a:t>
            </a:r>
            <a:endParaRPr lang="ru-RU" dirty="0" smtClean="0">
              <a:effectLst/>
            </a:endParaRPr>
          </a:p>
          <a:p>
            <a:pPr indent="450215"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Краевой уровень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134 (2024) – 111 (2023), увеличение на 17,1%;</a:t>
            </a:r>
            <a:endParaRPr lang="ru-RU" dirty="0" smtClean="0">
              <a:effectLst/>
            </a:endParaRPr>
          </a:p>
          <a:p>
            <a:pPr indent="450215"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Зональный уровень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- 105 (2024) – 28 (2023), увеличение на 73,3%;</a:t>
            </a:r>
            <a:endParaRPr lang="ru-RU" dirty="0" smtClean="0">
              <a:effectLst/>
            </a:endParaRPr>
          </a:p>
          <a:p>
            <a:pPr indent="450215" algn="just"/>
            <a:r>
              <a:rPr lang="ru-RU" sz="27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Муниципальный уровень </a:t>
            </a:r>
            <a:r>
              <a:rPr lang="ru-RU" sz="27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1443 (2024) – 1406 (2023), увеличение на 2,5</a:t>
            </a:r>
            <a:r>
              <a:rPr lang="ru-RU" sz="27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%;</a:t>
            </a:r>
          </a:p>
          <a:p>
            <a:pPr indent="0" algn="just">
              <a:buNone/>
            </a:pPr>
            <a:endParaRPr lang="ru-RU" sz="900" dirty="0" smtClean="0">
              <a:effectLst/>
            </a:endParaRPr>
          </a:p>
          <a:p>
            <a:pPr indent="0" algn="just">
              <a:buNone/>
            </a:pP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числу призовых мест:</a:t>
            </a:r>
            <a:endParaRPr lang="ru-RU" b="1" i="1" dirty="0" smtClean="0">
              <a:effectLst/>
            </a:endParaRPr>
          </a:p>
          <a:p>
            <a:pPr indent="450215"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Всероссийский уровень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6 (2024) – 2 (2023), увеличение на 66,7%;</a:t>
            </a:r>
            <a:endParaRPr lang="ru-RU" dirty="0" smtClean="0">
              <a:effectLst/>
            </a:endParaRPr>
          </a:p>
          <a:p>
            <a:pPr indent="450215"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Межрегиональный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(СФО) - 7 (2024) – 1 (2023), увеличение на 85,7%;</a:t>
            </a:r>
            <a:endParaRPr lang="ru-RU" dirty="0" smtClean="0">
              <a:effectLst/>
            </a:endParaRPr>
          </a:p>
          <a:p>
            <a:pPr indent="450215"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Краевой уровень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81 (2024) – 72 (2023), увеличение на 11%;</a:t>
            </a:r>
            <a:endParaRPr lang="ru-RU" dirty="0" smtClean="0">
              <a:effectLst/>
            </a:endParaRPr>
          </a:p>
          <a:p>
            <a:pPr indent="450215"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Зональный уровень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- 55 (2024) – 28 (2023), увеличение на 49,1%;</a:t>
            </a:r>
            <a:endParaRPr lang="ru-RU" dirty="0" smtClean="0">
              <a:effectLst/>
            </a:endParaRPr>
          </a:p>
          <a:p>
            <a:pPr indent="450215" algn="just"/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Муниципальный уровень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– 1018 (2024) – 998 (2023), увеличение на 2%;</a:t>
            </a:r>
            <a:endParaRPr lang="ru-RU" dirty="0" smtClean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9746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9716" y="637267"/>
            <a:ext cx="11044084" cy="53452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Выводы: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9716" y="1817914"/>
            <a:ext cx="11651225" cy="5040086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2024 году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 сравнению с 2023 значительно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увеличилось число участников и призовых мест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годом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во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Всероссийских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соревнованиях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62,5% участников/66,7% призовых мест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соответственно;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Межрегиональных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44,4% /85,7%;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Краевых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на 17,1% /11%;</a:t>
            </a:r>
            <a:r>
              <a:rPr lang="ru-RU" sz="20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Зональных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 на 73,3% /49,1%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соответственно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муниципальных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соревнованиях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увеличение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участников и призовых мест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незначительное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– на 2,5% и 2%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соответственно.</a:t>
            </a:r>
          </a:p>
          <a:p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То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есть в соревнованиях муниципального уровня обучающиеся участвуют постоянно и показывают ежегодно приблизительно стабильные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результаты.</a:t>
            </a:r>
            <a:endParaRPr lang="ru-RU" dirty="0"/>
          </a:p>
          <a:p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Это свидетельствует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 стабильной образовательной, учебно-тренировочной деятельности тренеров-преподавателей </a:t>
            </a:r>
            <a:r>
              <a:rPr lang="ru-RU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ССШ.</a:t>
            </a:r>
          </a:p>
          <a:p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Наиболее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высокие достижения 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имеют спортивно одарённые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дети объединений «Самбо», «Каратэ», «Лыжные гонки», «Дзюдо», «Бокс». </a:t>
            </a:r>
            <a:endParaRPr lang="ru-RU" sz="2000" b="1" dirty="0" smtClean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134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452" y="186111"/>
            <a:ext cx="11606981" cy="116371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Наиболее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высокие достижения спортивно одаренных детей МБУ ДО «ССШ» во Всероссийских и краевых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соревнованиях в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</a:rPr>
              <a:t>2024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году:</a:t>
            </a:r>
            <a:r>
              <a:rPr lang="ru-RU" sz="2400" dirty="0" smtClean="0">
                <a:effectLst/>
              </a:rPr>
              <a:t/>
            </a:r>
            <a:br>
              <a:rPr lang="ru-RU" sz="2400" dirty="0" smtClean="0">
                <a:effectLst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971" y="1447800"/>
            <a:ext cx="11951462" cy="5277465"/>
          </a:xfrm>
        </p:spPr>
        <p:txBody>
          <a:bodyPr>
            <a:normAutofit fontScale="850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ru-RU" sz="34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«ЛЫЖНЫЕ ГОНКИ»: </a:t>
            </a:r>
            <a:r>
              <a:rPr lang="ru-RU" sz="3400" b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3400" dirty="0" smtClean="0">
              <a:solidFill>
                <a:srgbClr val="FF0000"/>
              </a:solidFill>
              <a:effectLst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4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Корепанова</a:t>
            </a:r>
            <a:r>
              <a:rPr lang="ru-RU" sz="34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4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Александра</a:t>
            </a:r>
            <a:r>
              <a:rPr lang="ru-RU" b="1" u="sng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ru-RU" dirty="0" smtClean="0">
                <a:effectLst/>
              </a:rPr>
              <a:t> </a:t>
            </a:r>
            <a:r>
              <a:rPr lang="ru-RU" sz="2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23.09.2009,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сборной Красноярского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края,</a:t>
            </a:r>
            <a:r>
              <a:rPr lang="ru-RU" sz="28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1 </a:t>
            </a:r>
            <a:r>
              <a:rPr lang="ru-RU" sz="2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спортивный </a:t>
            </a:r>
            <a:r>
              <a:rPr lang="ru-RU" sz="2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разряд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endParaRPr lang="ru-RU" sz="2800" b="1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Чемпионат и первенство Красноярского края по лыжным гонкам, г. Красноярск	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04.01.2024-07.01.2024 г. - дистанция 7,5 км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1 место,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дистанция 5 км,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1 место;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тренер-преподаватель Ивченко С.Б.;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лыжным гонкам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г.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Карасноярск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13.01.2024-14.01.2024., 1,4 спринт -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2 место,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5 км -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2 место.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России по лыжным гонкам среди юношей и девушек 15-16 лет,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с 14.02.2024-18.02.2024, г. Сыктывкар республика Коми;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Красноярского края по лыжным гонкам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г. Ачинск, 16.03.2024-19.03.2024,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1 место</a:t>
            </a:r>
            <a:r>
              <a:rPr lang="ru-RU" dirty="0">
                <a:solidFill>
                  <a:srgbClr val="7A7A7A"/>
                </a:solidFill>
                <a:latin typeface="Arial" panose="020B0604020202020204" pitchFamily="34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в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персьюте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(гонка преследования) на 5 км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2 место</a:t>
            </a:r>
            <a:r>
              <a:rPr lang="ru-RU" dirty="0">
                <a:latin typeface="Times New Roman" panose="02020603050405020304" pitchFamily="18" charset="0"/>
              </a:rPr>
              <a:t> на дистанции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5 км классическим стилем;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III Всероссийские Арктические игры,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Салихард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23.03.2024-30.03.2024 г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ru-RU" dirty="0">
                <a:solidFill>
                  <a:srgbClr val="7A7A7A"/>
                </a:solidFill>
                <a:latin typeface="Arial" panose="020B0604020202020204" pitchFamily="34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2 место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на дистанции 3 км;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Краевые соревнования по лыжным гонкам,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г.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Лесосибирск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, 08.12.2024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, 1 место на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дист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. 5 км свободным стилем;</a:t>
            </a:r>
            <a:endParaRPr lang="ru-RU" dirty="0" smtClean="0">
              <a:effectLst/>
            </a:endParaRPr>
          </a:p>
          <a:p>
            <a:pPr indent="449580" algn="just"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Чемпионат и первенство Красноярского края по лыжным гонкам,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г. Красноярск, 21.12.2024-23.12.2024,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Победитель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на дистанции 10 км свободным стилем в своей возрастной категории;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3 место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 на дистанции 5 км классическим стилем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7223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5430" y="604611"/>
            <a:ext cx="10961914" cy="505030"/>
          </a:xfrm>
        </p:spPr>
        <p:txBody>
          <a:bodyPr>
            <a:normAutofit fontScale="90000"/>
          </a:bodyPr>
          <a:lstStyle/>
          <a:p>
            <a:pPr indent="0">
              <a:spcAft>
                <a:spcPts val="0"/>
              </a:spcAft>
            </a:pP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ОТДЕЛЕНИЕ </a:t>
            </a:r>
            <a:r>
              <a:rPr lang="ru-RU" sz="31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«ЛЫЖНЫЕ ГОНКИ</a:t>
            </a:r>
            <a:r>
              <a:rPr lang="ru-RU" sz="31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» </a:t>
            </a:r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180" y="1774371"/>
            <a:ext cx="11621729" cy="52578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4500" b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Козяев</a:t>
            </a:r>
            <a:r>
              <a:rPr lang="ru-RU" sz="4500" b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4500" b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Денис,</a:t>
            </a:r>
            <a:r>
              <a:rPr lang="ru-RU" sz="4500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8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23.08.2007</a:t>
            </a:r>
            <a:r>
              <a:rPr lang="ru-RU" sz="3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Член </a:t>
            </a:r>
            <a:r>
              <a:rPr lang="ru-RU" sz="3800" b="1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сборной Красноярского края</a:t>
            </a:r>
            <a:r>
              <a:rPr lang="ru-RU" sz="38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ru-RU" sz="38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800" b="1" i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КМС:</a:t>
            </a:r>
            <a:endParaRPr lang="ru-RU" sz="3800" b="1" u="sng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Чемпионат и первенство Красноярского края по лыжным </a:t>
            </a:r>
            <a:r>
              <a:rPr lang="ru-RU" sz="2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гонкам, 04.01.2024-07.01.2024, 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 Красноярск, </a:t>
            </a:r>
            <a:r>
              <a:rPr lang="ru-RU" sz="29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участие;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9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Красноярского края по лыжным гонкам,</a:t>
            </a: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Канск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, 13-14.01.2024, 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1 место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5 км, 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3 место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 1,4 км </a:t>
            </a: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спринт;</a:t>
            </a:r>
            <a:endParaRPr lang="ru-RU" sz="29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9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Спартакиада 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учащихся СФО, Республика Хакасия, Вершина </a:t>
            </a:r>
            <a:r>
              <a:rPr lang="ru-RU" sz="29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Тёи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17.01.2024-21.01.2024, 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1 место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 дистанция 15 </a:t>
            </a:r>
            <a:r>
              <a:rPr lang="ru-RU" sz="29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км;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9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Чемпионат 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Красноярского края по лыжным гонкам, </a:t>
            </a:r>
            <a:r>
              <a:rPr lang="ru-RU" sz="29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03.02.2024-04.02.2024, г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9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Красноярск, участие;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Первенство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по лыжным гонкам среди юношей и девушек 15-16 лет,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14.02.2024-18.02.2024, Республика </a:t>
            </a: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Коми, г.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Сыктывкар, участие;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9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Первенство 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Красноярского края по лыжным гонкам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, г. Ачинск, 16.03.2024-19.03.2024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, 2 место; </a:t>
            </a:r>
            <a:endParaRPr lang="ru-RU" sz="2900" dirty="0"/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9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III 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Всероссийские Арктические игры,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г. </a:t>
            </a:r>
            <a:r>
              <a:rPr lang="ru-RU" sz="29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Салихард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, 23.03.2024-30.03.2024,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 1 место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зимний </a:t>
            </a:r>
            <a:r>
              <a:rPr lang="ru-RU" sz="29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дуатлон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,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 в </a:t>
            </a:r>
            <a:r>
              <a:rPr lang="ru-RU" sz="2900" dirty="0">
                <a:latin typeface="Times New Roman" panose="02020603050405020304" pitchFamily="18" charset="0"/>
                <a:ea typeface="Calibri" panose="020F0502020204030204" pitchFamily="34" charset="0"/>
              </a:rPr>
              <a:t>командной эстафете</a:t>
            </a:r>
            <a:r>
              <a:rPr lang="ru-RU" sz="2900" b="1" dirty="0">
                <a:latin typeface="Times New Roman" panose="02020603050405020304" pitchFamily="18" charset="0"/>
                <a:ea typeface="Calibri" panose="020F0502020204030204" pitchFamily="34" charset="0"/>
              </a:rPr>
              <a:t> - 1 </a:t>
            </a:r>
            <a:r>
              <a:rPr lang="ru-RU" sz="29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место.</a:t>
            </a:r>
            <a:endParaRPr lang="ru-RU" sz="2900" dirty="0" smtClean="0">
              <a:effectLst/>
            </a:endParaRPr>
          </a:p>
          <a:p>
            <a:endParaRPr lang="ru-RU" sz="2600" dirty="0"/>
          </a:p>
        </p:txBody>
      </p:sp>
    </p:spTree>
    <p:extLst>
      <p:ext uri="{BB962C8B-B14F-4D97-AF65-F5344CB8AC3E}">
        <p14:creationId xmlns:p14="http://schemas.microsoft.com/office/powerpoint/2010/main" val="12195946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каймление">
  <a:themeElements>
    <a:clrScheme name="Окаймление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Окаймление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каймление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TM03090430[[fn=Окаймление]]</Template>
  <TotalTime>1262</TotalTime>
  <Words>3386</Words>
  <Application>Microsoft Office PowerPoint</Application>
  <PresentationFormat>Широкоэкранный</PresentationFormat>
  <Paragraphs>381</Paragraphs>
  <Slides>37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37</vt:i4>
      </vt:variant>
    </vt:vector>
  </HeadingPairs>
  <TitlesOfParts>
    <vt:vector size="43" baseType="lpstr">
      <vt:lpstr>Arial</vt:lpstr>
      <vt:lpstr>Calibri</vt:lpstr>
      <vt:lpstr>Corbel</vt:lpstr>
      <vt:lpstr>Times New Roman</vt:lpstr>
      <vt:lpstr>Wingdings</vt:lpstr>
      <vt:lpstr>Окаймление</vt:lpstr>
      <vt:lpstr>Итоги работы  со спортивно одарёнными детьми 2024</vt:lpstr>
      <vt:lpstr>Результаты участия обучающихся МБУ ДО «ССШ» в спортивных мероприятиях разного уровня в 2024 году</vt:lpstr>
      <vt:lpstr>Результаты участия обучающихся МБУ ДО «ССШ» в спортивных мероприятиях разного уровня в 2023 году</vt:lpstr>
      <vt:lpstr>Презентация PowerPoint</vt:lpstr>
      <vt:lpstr>Презентация PowerPoint</vt:lpstr>
      <vt:lpstr> В 2024 году по сравнению с 2023 годом, увеличилось как количество участников соревнований, так и количество призовых мест:  </vt:lpstr>
      <vt:lpstr>Выводы:</vt:lpstr>
      <vt:lpstr> Наиболее высокие достижения спортивно одаренных детей МБУ ДО «ССШ» во Всероссийских и краевых соревнованиях в 2024 году: </vt:lpstr>
      <vt:lpstr>ОТДЕЛЕНИЕ «ЛЫЖНЫЕ ГОНКИ»  </vt:lpstr>
      <vt:lpstr>Отделение «ЛЫЖНЫЕ ГОНКИ»:  </vt:lpstr>
      <vt:lpstr>Отделение «КАРАТЭ»:</vt:lpstr>
      <vt:lpstr>Отделение «КАРАТЭ»:</vt:lpstr>
      <vt:lpstr>Отделение «КАРАТЭ»:</vt:lpstr>
      <vt:lpstr>Отделение «КАРАТЭ»:</vt:lpstr>
      <vt:lpstr>Отделение «КАРАТЭ»:</vt:lpstr>
      <vt:lpstr>Отделение «КАРАТЭ»:</vt:lpstr>
      <vt:lpstr>Отделение «САМБО»:</vt:lpstr>
      <vt:lpstr>Отделение «КАРАТЭ»:</vt:lpstr>
      <vt:lpstr>Отделение «САМБО»:</vt:lpstr>
      <vt:lpstr>Отделение «САМБО»:</vt:lpstr>
      <vt:lpstr>Отделение «САМБО»:</vt:lpstr>
      <vt:lpstr>Отделение «САМБО»:</vt:lpstr>
      <vt:lpstr>Отделение «САМБО» и «дзюдо»:</vt:lpstr>
      <vt:lpstr>Отделение «САМБО» и «Дзюдо»:</vt:lpstr>
      <vt:lpstr>Отделение «ДЗЮДО»</vt:lpstr>
      <vt:lpstr>Отделение «САМБО»:</vt:lpstr>
      <vt:lpstr>Отделение «САМБО»:</vt:lpstr>
      <vt:lpstr>Отделение «САМБО»:</vt:lpstr>
      <vt:lpstr>Отделение «САМБО»:</vt:lpstr>
      <vt:lpstr>Отделение «САМБО»:</vt:lpstr>
      <vt:lpstr>Отделение «САМБО»:</vt:lpstr>
      <vt:lpstr>Отделение «САМБО»:</vt:lpstr>
      <vt:lpstr>Отделение «БОКС»:</vt:lpstr>
      <vt:lpstr>Отделение «БОКС»:</vt:lpstr>
      <vt:lpstr>Отделение «ПЛАВАНИЕ»:</vt:lpstr>
      <vt:lpstr>ВСЕГО МЕРОПРИЯТИЙ и ЧИСЛО МЕСТ Уровень соревнований (число соревнований): 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одарёнными детьми</dc:title>
  <dc:creator>МЕТОДИСТ</dc:creator>
  <cp:lastModifiedBy>МЕТОДИСТ</cp:lastModifiedBy>
  <cp:revision>99</cp:revision>
  <dcterms:created xsi:type="dcterms:W3CDTF">2025-01-28T07:26:12Z</dcterms:created>
  <dcterms:modified xsi:type="dcterms:W3CDTF">2025-02-18T03:53:08Z</dcterms:modified>
</cp:coreProperties>
</file>