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7" r:id="rId3"/>
    <p:sldId id="259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09CD-E764-48D6-8BF7-78CFE695D786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C6DA-8E63-45B3-A386-62B0C48F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4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7D640-ECF5-4D61-8390-2125CFCD06EE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A8B9-1B7A-4D21-8F68-C69F89CDD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9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5C94-0EF9-4635-B54C-DE95E78AE743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AE8F-9249-407A-ABA7-D0AEC7C3C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2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A461-52EF-4F30-8EF3-B5A39420A9AB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A98A-65EA-4DAB-9A67-8569E78F4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4C0A-4EB7-413A-964F-8150B62D2D71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05BF-9840-4FE4-A13E-0B15D4BBA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8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A5FC-F151-4A89-B46E-6E96C6C9EE59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F762-9D54-47A8-B5D4-74272A2DA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9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D36F-1886-44D8-9FAC-B64E90B4C704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D4AF-029B-4B56-92A2-426E43977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4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9FE5-76A7-4202-91C9-9B7BE72DE49B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51B5D-35E0-4FE7-B0D7-E196CF3C3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1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C07-E443-4EA7-B9CC-C43F9C7993D5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80D2-7A77-46B1-B817-1A5266A84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1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8498-3701-4536-9881-7E4DE52573E8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773C-7C6D-4499-B92C-236F3A6DD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8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79A9-5347-4E55-9367-19355E4A87E8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DA5A-CB2E-4ADD-A7ED-F2A9A3F5C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F57DD8-59D8-4FC5-BB29-533EB778C999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35633D-FB97-4D66-B45B-DC555F550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944813"/>
            <a:ext cx="7456488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178050" y="1497013"/>
            <a:ext cx="9324975" cy="14525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Clr>
                <a:srgbClr val="353535"/>
              </a:buCl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в области физической культуры и спорта</a:t>
            </a:r>
          </a:p>
          <a:p>
            <a:pPr algn="ctr" fontAlgn="auto">
              <a:buClr>
                <a:srgbClr val="353535"/>
              </a:buClr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«Начальное обучение плаванию»</a:t>
            </a:r>
          </a:p>
          <a:p>
            <a:pPr algn="ctr" fontAlgn="auto">
              <a:buClr>
                <a:srgbClr val="353535"/>
              </a:buClr>
              <a:defRPr/>
            </a:pPr>
            <a:endParaRPr lang="ru-RU" sz="2400" b="1" i="1" u="sng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Century Gothic" panose="020B0502020202020204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52688" y="5784481"/>
            <a:ext cx="9042474" cy="658813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2E536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2E536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Мугаллямова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2178050" y="139700"/>
            <a:ext cx="86661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</a:t>
            </a:r>
            <a:b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«Северо- Енисейская спортивная школа»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39700"/>
            <a:ext cx="2122488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0" y="0"/>
            <a:ext cx="170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3016250" y="395288"/>
            <a:ext cx="621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УСЛОВИЯ РЕАЛИЗАЦИИ ПРОГРАММЫ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1270" name="Прямоугольник 8"/>
          <p:cNvSpPr>
            <a:spLocks noChangeArrowheads="1"/>
          </p:cNvSpPr>
          <p:nvPr/>
        </p:nvSpPr>
        <p:spPr bwMode="auto">
          <a:xfrm>
            <a:off x="2020888" y="2276475"/>
            <a:ext cx="332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Тренер-преподаватель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1271" name="Прямоугольник 9"/>
          <p:cNvSpPr>
            <a:spLocks noChangeArrowheads="1"/>
          </p:cNvSpPr>
          <p:nvPr/>
        </p:nvSpPr>
        <p:spPr bwMode="auto">
          <a:xfrm>
            <a:off x="2020888" y="4071938"/>
            <a:ext cx="3284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Инструктор по спорту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1272" name="Прямоугольник 11"/>
          <p:cNvSpPr>
            <a:spLocks noChangeArrowheads="1"/>
          </p:cNvSpPr>
          <p:nvPr/>
        </p:nvSpPr>
        <p:spPr bwMode="auto">
          <a:xfrm>
            <a:off x="2020888" y="5729288"/>
            <a:ext cx="3525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Медицинский работник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0347" r="20494" b="36594"/>
          <a:stretch/>
        </p:blipFill>
        <p:spPr>
          <a:xfrm>
            <a:off x="5512246" y="1752820"/>
            <a:ext cx="2213151" cy="167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565525"/>
            <a:ext cx="136366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418" y="5205711"/>
            <a:ext cx="1670527" cy="165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6" name="Прямоугольник 18"/>
          <p:cNvSpPr>
            <a:spLocks noChangeArrowheads="1"/>
          </p:cNvSpPr>
          <p:nvPr/>
        </p:nvSpPr>
        <p:spPr bwMode="auto">
          <a:xfrm>
            <a:off x="1700213" y="1071563"/>
            <a:ext cx="2992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Кадровое обеспечение</a:t>
            </a:r>
            <a:endParaRPr lang="ru-RU" altLang="ru-RU" sz="22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0" y="0"/>
            <a:ext cx="170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3016250" y="395288"/>
            <a:ext cx="621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УСЛОВИЯ РЕАЛИЗАЦИИ ПРОГРАММЫ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grpSp>
        <p:nvGrpSpPr>
          <p:cNvPr id="12294" name="Группа 8"/>
          <p:cNvGrpSpPr>
            <a:grpSpLocks/>
          </p:cNvGrpSpPr>
          <p:nvPr/>
        </p:nvGrpSpPr>
        <p:grpSpPr bwMode="auto">
          <a:xfrm>
            <a:off x="1814513" y="2025650"/>
            <a:ext cx="8037512" cy="4832350"/>
            <a:chOff x="1939893" y="856563"/>
            <a:chExt cx="7289563" cy="418743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/>
            <a:srcRect l="1283" t="3340" r="2934" b="4687"/>
            <a:stretch/>
          </p:blipFill>
          <p:spPr>
            <a:xfrm>
              <a:off x="1939893" y="856563"/>
              <a:ext cx="7289563" cy="41874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297" name="Рисунок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" t="1651" r="3220" b="2177"/>
            <a:stretch>
              <a:fillRect/>
            </a:stretch>
          </p:blipFill>
          <p:spPr bwMode="auto">
            <a:xfrm>
              <a:off x="7725398" y="2907552"/>
              <a:ext cx="1375873" cy="199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1814513" y="1335088"/>
            <a:ext cx="4056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Информационное обеспечение</a:t>
            </a:r>
            <a:endParaRPr lang="ru-RU" altLang="ru-RU" sz="22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0" y="0"/>
            <a:ext cx="170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3979863" y="395288"/>
            <a:ext cx="3706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ФОРМЫ АТТЕСТАЦИИ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2082800" y="1155700"/>
            <a:ext cx="6096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 контроль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</a:t>
            </a:r>
          </a:p>
        </p:txBody>
      </p:sp>
      <p:graphicFrame>
        <p:nvGraphicFramePr>
          <p:cNvPr id="13319" name="Диаграмма 9"/>
          <p:cNvGraphicFramePr>
            <a:graphicFrameLocks/>
          </p:cNvGraphicFramePr>
          <p:nvPr/>
        </p:nvGraphicFramePr>
        <p:xfrm>
          <a:off x="2032000" y="3121025"/>
          <a:ext cx="79121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Диаграмма" r:id="rId6" imgW="7919390" imgH="3383573" progId="Excel.Chart.8">
                  <p:embed/>
                </p:oleObj>
              </mc:Choice>
              <mc:Fallback>
                <p:oleObj name="Диаграмма" r:id="rId6" imgW="7919390" imgH="3383573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121025"/>
                        <a:ext cx="79121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0" y="0"/>
            <a:ext cx="170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79281" y="2028616"/>
            <a:ext cx="8776763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344613" y="319088"/>
            <a:ext cx="8910637" cy="12811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Дополнительная общеобразовательная общеразвивающая программа разработана на основании Федерального закона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273-Ф3 от 29 декабря 2012 года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образовании Российской Федерации»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26988" y="0"/>
            <a:ext cx="1700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s://xn--d1aa2abrz.xn--p1ai/wp-content/uploads/2022/10/2022-10-21_13-10-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2333625"/>
            <a:ext cx="5989637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26988" y="0"/>
            <a:ext cx="1700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1700213" y="265113"/>
            <a:ext cx="8047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АКТУАЛЬНОСТЬ И ПРАКТИЧЕСКАЯ ЗНАЧИМОСТЬ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ПРОГРАММЫ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1574800" y="1960563"/>
            <a:ext cx="909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Умение плавать 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жизненно важный для каждого человека навык </a:t>
            </a:r>
            <a:endParaRPr lang="ru-RU" altLang="ru-RU" sz="240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09" y="2698053"/>
            <a:ext cx="8478103" cy="388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0" y="0"/>
            <a:ext cx="170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Заголовок 1"/>
          <p:cNvSpPr txBox="1">
            <a:spLocks/>
          </p:cNvSpPr>
          <p:nvPr/>
        </p:nvSpPr>
        <p:spPr bwMode="auto">
          <a:xfrm>
            <a:off x="1563688" y="1574800"/>
            <a:ext cx="898207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обучение плаванию обучающихся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формировать у обучающихся комплекс специальных знаний, жизненно необходимых двигательных умений и навыков.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20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Calibri Light" panose="020F0302020204030204" pitchFamily="34" charset="0"/>
              <a:buAutoNum type="arabicPeriod" startAt="2"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Развивать интерес к самостоятельным занятиям плаванием.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20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Calibri Light" panose="020F0302020204030204" pitchFamily="34" charset="0"/>
              <a:buAutoNum type="arabicPeriod" startAt="3"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Сформировать потребность в систематических занятиях физическими упражнениями и в осуществлении здорового образа жизни</a:t>
            </a:r>
            <a:endParaRPr lang="ru-RU" altLang="ru-RU" sz="2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2928938" y="498475"/>
            <a:ext cx="5230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ЦЕЛЕПОЛАГАНИЕ ПРОГРАММЫ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0" y="0"/>
            <a:ext cx="170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3317875" y="269875"/>
            <a:ext cx="462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СОДЕРЖАНИЕ ПРОГРАММЫ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pic>
        <p:nvPicPr>
          <p:cNvPr id="6150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286125"/>
            <a:ext cx="35290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2" descr="C:\Users\%D0%97%D0%90%D0%9C.%D0%9F%D0%9E %D0%90%D0%A5%D0%A7\Downloads\%D0%9D%D0%BE%D0%B2%D1%8B%D0%B9 %D1%80%D0%B8%D1%81%D1%83%D0%BD%D0%BE%D0%BA (6) (1)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52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348163"/>
            <a:ext cx="33909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Прямоугольник 6"/>
          <p:cNvSpPr>
            <a:spLocks noChangeArrowheads="1"/>
          </p:cNvSpPr>
          <p:nvPr/>
        </p:nvSpPr>
        <p:spPr bwMode="auto">
          <a:xfrm>
            <a:off x="1593850" y="731838"/>
            <a:ext cx="7650163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Обучение: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технике дыхания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скольжению на груди и на спине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скольжению на груди и на спине в сочетании с работой ног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движению рук и ног и дыхания кролем на груди и на спине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движению работы ног дельфином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технике старта кролем на груди и на спине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технике поворотов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технике плавания в полной координации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кролем на груди и на спине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2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0" y="0"/>
            <a:ext cx="170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1676400" y="596900"/>
            <a:ext cx="84772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 должен знать                                 Обучающийся должен уметь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Times New Roman" panose="02020603050405020304" pitchFamily="18" charset="0"/>
              <a:buChar char="-"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Times New Roman" panose="02020603050405020304" pitchFamily="18" charset="0"/>
              <a:buChar char="-"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Times New Roman" panose="02020603050405020304" pitchFamily="18" charset="0"/>
              <a:buChar char="-"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Times New Roman" panose="02020603050405020304" pitchFamily="18" charset="0"/>
              <a:buChar char="-"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Times New Roman" panose="02020603050405020304" pitchFamily="18" charset="0"/>
              <a:buChar char="-"/>
            </a:pP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 должен приобрести навыки     Обучающийся должен выполнить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плавания                                                                  нормативы ГТО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3778250" y="106363"/>
            <a:ext cx="4513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ОЖИДАЕМЫЕ РЕЗУЛЬТАТЫ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pic>
        <p:nvPicPr>
          <p:cNvPr id="1026" name="Picture 2" descr="https://icecamp-krylya.ru/800/600/https/ds05.infourok.ru/uploads/ex/0ce2/0005b231-8cabc5f1/img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9621"/>
          <a:stretch/>
        </p:blipFill>
        <p:spPr bwMode="auto">
          <a:xfrm>
            <a:off x="2091988" y="959267"/>
            <a:ext cx="2394573" cy="2726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61" y="1085185"/>
            <a:ext cx="3119116" cy="234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/>
          <a:stretch/>
        </p:blipFill>
        <p:spPr>
          <a:xfrm>
            <a:off x="6593434" y="4410925"/>
            <a:ext cx="2711083" cy="236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9339" r="39432" b="2883"/>
          <a:stretch/>
        </p:blipFill>
        <p:spPr>
          <a:xfrm>
            <a:off x="2091988" y="4343342"/>
            <a:ext cx="2959661" cy="243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0" y="0"/>
            <a:ext cx="170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3016250" y="395288"/>
            <a:ext cx="621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УСЛОВИЯ РЕАЛИЗАЦИИ ПРОГРАММЫ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40" y="4359708"/>
            <a:ext cx="4132969" cy="232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09" y="2783473"/>
            <a:ext cx="4230167" cy="237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78" y="1375873"/>
            <a:ext cx="4037706" cy="227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1" name="Прямоугольник 11"/>
          <p:cNvSpPr>
            <a:spLocks noChangeArrowheads="1"/>
          </p:cNvSpPr>
          <p:nvPr/>
        </p:nvSpPr>
        <p:spPr bwMode="auto">
          <a:xfrm>
            <a:off x="1536700" y="900113"/>
            <a:ext cx="5448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Материально – техническое обеспечение</a:t>
            </a:r>
            <a:endParaRPr lang="ru-RU" altLang="ru-RU" sz="22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71" y="4069637"/>
            <a:ext cx="4773282" cy="261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0" y="0"/>
            <a:ext cx="170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3016250" y="395288"/>
            <a:ext cx="621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УСЛОВИЯ РЕАЛИЗАЦИИ ПРОГРАММЫ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t="7947" r="9303" b="6528"/>
          <a:stretch/>
        </p:blipFill>
        <p:spPr>
          <a:xfrm>
            <a:off x="3437393" y="2480505"/>
            <a:ext cx="4358355" cy="246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43" y="920600"/>
            <a:ext cx="3184806" cy="2388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72958" y="159358"/>
            <a:ext cx="3190368" cy="536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8"/>
          <a:stretch>
            <a:fillRect/>
          </a:stretch>
        </p:blipFill>
        <p:spPr bwMode="auto">
          <a:xfrm>
            <a:off x="10545763" y="0"/>
            <a:ext cx="1646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0" y="0"/>
            <a:ext cx="170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395288"/>
            <a:ext cx="14017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016250" y="395288"/>
            <a:ext cx="621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УСЛОВИЯ РЕАЛИЗАЦИИ ПРОГРАММЫ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44" y="3783143"/>
            <a:ext cx="5368541" cy="298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184</Words>
  <Application>Microsoft Office PowerPoint</Application>
  <PresentationFormat>Широкоэкранный</PresentationFormat>
  <Paragraphs>60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ЗАМ.ПО АХЧ</dc:creator>
  <cp:lastModifiedBy>МЕТОДИСТ</cp:lastModifiedBy>
  <cp:revision>24</cp:revision>
  <dcterms:created xsi:type="dcterms:W3CDTF">2023-03-13T03:44:33Z</dcterms:created>
  <dcterms:modified xsi:type="dcterms:W3CDTF">2024-04-02T09:34:12Z</dcterms:modified>
</cp:coreProperties>
</file>